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61" r:id="rId3"/>
    <p:sldId id="263" r:id="rId4"/>
    <p:sldId id="262" r:id="rId5"/>
    <p:sldId id="264" r:id="rId6"/>
    <p:sldId id="265" r:id="rId7"/>
    <p:sldId id="266" r:id="rId8"/>
    <p:sldId id="268" r:id="rId9"/>
    <p:sldId id="270" r:id="rId10"/>
    <p:sldId id="271" r:id="rId11"/>
    <p:sldId id="272" r:id="rId12"/>
    <p:sldId id="273" r:id="rId13"/>
    <p:sldId id="274" r:id="rId14"/>
    <p:sldId id="275" r:id="rId15"/>
    <p:sldId id="277" r:id="rId16"/>
    <p:sldId id="278" r:id="rId17"/>
    <p:sldId id="279" r:id="rId18"/>
    <p:sldId id="258" r:id="rId19"/>
    <p:sldId id="280" r:id="rId20"/>
    <p:sldId id="259" r:id="rId21"/>
    <p:sldId id="282" r:id="rId22"/>
    <p:sldId id="283" r:id="rId23"/>
    <p:sldId id="284" r:id="rId24"/>
    <p:sldId id="285" r:id="rId25"/>
    <p:sldId id="314" r:id="rId26"/>
    <p:sldId id="318" r:id="rId27"/>
    <p:sldId id="286" r:id="rId28"/>
    <p:sldId id="287" r:id="rId29"/>
    <p:sldId id="319" r:id="rId30"/>
    <p:sldId id="315" r:id="rId31"/>
    <p:sldId id="288" r:id="rId32"/>
    <p:sldId id="257" r:id="rId33"/>
    <p:sldId id="289" r:id="rId34"/>
    <p:sldId id="290" r:id="rId35"/>
    <p:sldId id="312" r:id="rId36"/>
    <p:sldId id="320" r:id="rId37"/>
    <p:sldId id="291" r:id="rId38"/>
    <p:sldId id="292" r:id="rId39"/>
    <p:sldId id="293" r:id="rId40"/>
    <p:sldId id="294" r:id="rId41"/>
    <p:sldId id="295" r:id="rId42"/>
    <p:sldId id="296" r:id="rId43"/>
    <p:sldId id="297" r:id="rId44"/>
    <p:sldId id="298" r:id="rId45"/>
    <p:sldId id="313" r:id="rId46"/>
    <p:sldId id="321" r:id="rId47"/>
    <p:sldId id="299" r:id="rId48"/>
    <p:sldId id="300" r:id="rId49"/>
    <p:sldId id="306" r:id="rId50"/>
    <p:sldId id="307" r:id="rId5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044" autoAdjust="0"/>
    <p:restoredTop sz="94660"/>
  </p:normalViewPr>
  <p:slideViewPr>
    <p:cSldViewPr snapToGrid="0">
      <p:cViewPr varScale="1">
        <p:scale>
          <a:sx n="69" d="100"/>
          <a:sy n="69" d="100"/>
        </p:scale>
        <p:origin x="534"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ink/ink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11.375" units="1/deg"/>
          <inkml:channelProperty channel="T" name="resolution" value="1" units="1/dev"/>
        </inkml:channelProperties>
      </inkml:inkSource>
      <inkml:timestamp xml:id="ts0" timeString="2021-05-19T15:19:56.018"/>
    </inkml:context>
    <inkml:brush xml:id="br0">
      <inkml:brushProperty name="width" value="0.05292" units="cm"/>
      <inkml:brushProperty name="height" value="0.05292" units="cm"/>
      <inkml:brushProperty name="color" value="#FFFFFF"/>
    </inkml:brush>
  </inkml:definitions>
  <inkml:trace contextRef="#ctx0" brushRef="#br0">1664 12739 563 0,'0'0'301'0,"0"0"-166"16,0 0-41-16,-3-6 19 16,3 6 16-16,0-1-51 15,0 1-33-15,0-1 14 16,0 1-17-16,0 0 32 16,0 0-16-16,0 0-42 0,0 0 30 15,-3 0-25-15,3 0 0 16,0 0 2-16,0 0-15 15,0 0-9-15,0 0 1 16,0 0-5-16,0 0-1 16,0 0 6-16,0-2 0 15,0-1 0-15,3-1-16 16,8-2 15-16,1-1 1 16,4-2 0-16,3-1-1 15,1 0 2-15,2 1 0 16,-1 2-1-16,6 0 0 15,-6 4-1-15,6 3 0 16,-2 0-14-16,0 0 8 16,2 2 8-16,3 10-1 15,-2 3 5-15,2 4 1 0,1 5-12 16,-1 1 4-16,0 3-1 16,-4 1-4-16,-1 1 9 15,-4-2-2-15,-6-1 7 16,1 0-6-16,-7-2-1 15,-4 1 0-15,-3 0-2 16,-2-1-6-16,0 1 16 16,-11 1 1-16,-10 2 24 15,-5-3-32-15,-5-1 14 16,-6-1-14-16,1-5 11 16,-1-5 29-16,1-3-9 15,3-5-7-15,3-3-5 16,8-3-11-16,-2 0-18 0,9 0 9 15,-1 0-28 1,2-6 12-16,-2-1-42 0,2-4-103 16,-2-8-20-16,1 2-352 15,6 0-427-15</inkml:trace>
  <inkml:trace contextRef="#ctx0" brushRef="#br0" timeOffset="278.98">1840 12859 750 0,'0'0'198'16,"0"0"-146"-16,0 0-28 15,0 0 56-15,0 0 88 16,0 0-51-16,39 80-66 15,-30-50-12-15,-1 1-29 16,0-2 4-16,-3 0-1 16,1-3-6-16,-3-1-6 15,3-2-1-15,-3-4-29 16,7-1-60-16,-4-3-237 16,0-6-51-16</inkml:trace>
  <inkml:trace contextRef="#ctx0" brushRef="#br0" timeOffset="1291.91">2371 13072 689 0,'0'0'185'0,"0"0"-148"16,0 0 2-16,0 0 19 0,-3 76 43 15,3-55-20 1,0 1-69-16,3 0 1 0,8-1-13 16,5-4 0-16,5 0 5 15,0-7-5-15,3 0 10 16,-2-5-7-16,5-4 10 15,-6-1-13-15,1-1 0 16,-4-12 1-16,-1-4 18 16,-3-5 26-16,-6-1 14 15,-2-2-14-15,-6 0-45 16,0 2 15-16,-3-1 7 16,-9 4-21-16,-9 3 24 15,-3 0-16-15,-4 4 12 16,4 2-12-16,-3 7-2 0,2 1-14 15,1 3 6 1,5 0-4-16,5 4-3 16,2 7 8-16,3 3 0 0,5 3 0 15,2 2-4-15,2 1 3 16,0 2 1-16,0 0-6 16,9 2 6-16,3-3 0 15,3-2 0-15,1-5 2 16,1-3 4-16,1-7-12 15,-3-2 6-15,1-2-2 16,2 0 2-16,-3-6 0 16,-3-8 7-16,0-3 9 15,-2-2-7-15,-2-4 11 16,-4 1-19-16,2 1 9 16,-3 4 8-16,0 8-18 0,-3 3 1 15,5 6-1-15,1 0-22 16,2 6 22-16,4 10-1 15,6 6 1-15,0 4 9 16,6 2-8-16,3-3 10 16,0-3-2-16,1-2-8 15,5-8-1-15,-5-1 0 16,2-5 0-16,1-2 0 16,-4-4 0-16,-3 0 2 15,0-4-2-15,-5-13 0 16,-2-5 0-16,-4-5-10 0,-5-11-16 15,-4-4 3 1,-4-8-5-16,0-3 21 0,-1-5 4 16,-13-4 6-16,1 0 1 15,-2-2-3-15,-3 5 0 16,3 5 25-16,2 9-17 16,4 13 36-16,1 10-3 15,5 12-32-15,-1 3 19 16,4 7 0-16,0 0-27 15,0 8-1-15,0 16 0 16,4 24 12-16,13 25-1 16,8 16-5-16,-1-2-7 15,-3-14 0-15,-6-22 0 16,-5-10-8-16,2 1 3 16,-3 18-107-16,0-6-151 0,-4-12-372 15</inkml:trace>
  <inkml:trace contextRef="#ctx0" brushRef="#br0" timeOffset="1848.72">2884 13095 1092 0,'0'0'264'0,"0"0"-183"15,0 0-74-15,0 0 5 0,0 0-12 16,81-23 9 0,-50 21-2-16,5 2-5 0,1 0 7 15,-1 0-2-15,0 0-6 16,-6 0-1-16,-2 0 0 16,-4 0 0-16,-3 0 0 15,-6 0 0-15,-2 0 0 16,1 6 5-16,-4 7 5 15,-1 2-10-15,0 6 16 16,0 5 1-16,1 5 34 16,2 0-22-16,3-1 3 15,3-2-11-15,1-9-12 16,4-5-8-16,-1-7-1 16,4-6 2-16,-1-1 10 15,-1-4-5-15,-2-14 12 0,-2-8 14 16,-4-4-33-16,-7-2 34 15,-6-2-1-15,-3 0-18 16,0 4 42-16,-12 4 0 16,-12 3 8-16,-3 5 21 15,-4 3-61-15,-5 5 9 16,0 2-34-16,-1 7 1 16,4 1-1-16,5 0 0 15,4 4-16-15,5 6 14 16,5 2-82-16,7 5-18 15,7-2-36-15,3 8-60 16,15-6-17-16,2 0-310 0</inkml:trace>
  <inkml:trace contextRef="#ctx0" brushRef="#br0" timeOffset="2335.94">3976 12947 1134 0,'0'0'303'15,"0"0"-213"-15,0 0-39 16,0 0 68-16,0 0 40 16,0 0-53-16,0 0-52 0,-73-8-16 15,60 8-37-15,-1 8 7 16,1 1-8-16,2 4-9 15,1 1-1-15,1 0 9 16,3-2-19-16,6 1-4 16,0-2-33-16,0-3 23 15,11 1-10-15,9-1 6 16,9-1 19-16,5 0-4 16,2-1 17-16,4 3-1 15,-3-1-7-15,-1 5 13 16,-6 0 1-16,-3 1-11 15,-8 2 9-15,-8-2-9 16,-8 0 11-16,-3-4 19 16,0 2-4-16,-14-1 8 0,-8-1 19 15,-5-5 20-15,-4 0 38 16,-2-3-42-16,0-2-2 16,9 0-2-16,2 0-46 15,10 0 12-15,3 0-20 16,3 0-34-16,0 0-28 15,3 0-213-15,0 0-552 0</inkml:trace>
  <inkml:trace contextRef="#ctx0" brushRef="#br0" timeOffset="3348.65">1725 13496 529 0,'0'0'259'16,"0"0"-123"-16,0 0-35 15,0 0 15-15,0 0-19 0,0 0-42 16,0 0-4-1,0-2-22-15,6 2 19 0,5 0 26 16,5 0-38-16,5 0 5 16,3 0 14-16,9 2-13 15,7 3 39-15,2 2-32 16,7-3-41-16,2 2 18 16,1 1-26-16,8 0 8 15,-2 0 2-15,0-1-4 16,3-3-7-16,-1 0 1 15,1-3 0-15,-3 3 0 16,5-1 1-16,-4 1 0 16,-2 0 5-16,4 1 1 15,-1 1-7-15,-2-5 0 16,3 2 26-16,2-2 34 0,-2 0-36 16,6 0-8-16,0 0 8 15,2 0-16-15,2 0-2 16,1 0-6-16,1 0 0 15,-3 3 1-15,-1 1 0 16,1-1-1-16,0-2 6 16,-3 0-4-16,-1-1-2 15,0 0 0-15,-4 0 0 16,-5-1-3-16,1-1 4 16,-9-1-1-16,1 2 8 15,-4-1-6-15,-6 1-2 16,-4-3 0-16,-1 1 0 15,-6-1-7-15,-4-1 8 0,1 2-1 16,-4 1 4 0,0 2 2-16,-7 0-7 0,0 0 1 15,-4 0 0-15,-4 0-4 16,-2 0 5-16,-1 0-1 16,-4 0 0-16,1 0 8 15,-1 0-9-15,0 0 1 16,0 0 0-16,0 0-6 15,0 0 6-15,0 0-91 16,0 0-182-16,0 0-481 0</inkml:trace>
  <inkml:trace contextRef="#ctx0" brushRef="#br0" timeOffset="7268.29">1333 14090 557 0,'0'0'170'0,"0"0"-101"15,0 0-47-15,0 0 50 0,0 0 28 16,0 0-35-16,0 0 6 15,0 28 60-15,0-19-26 16,0 4-24-16,-3 3-56 16,3 3 7-16,-3 4-2 15,3 8-14-15,-3 3 29 16,3 4-19-16,0 1-1 16,0-3 10-16,0-2-35 15,0-3 1-15,0-6-1 16,0-1 9-16,0-5-6 15,0-2-3-15,0-6 6 16,0-5-3-16,0-3-3 16,0-1 0-16,0-2 0 15,0 0-70-15,0-15-10 16,-3-6-319-16,-4-4-474 0</inkml:trace>
  <inkml:trace contextRef="#ctx0" brushRef="#br0" timeOffset="7747.93">1148 13948 421 0,'0'0'138'0,"0"0"-93"16,0 0 65-16,0 0-9 16,0 0-62-16,0 0 30 15,106-12-7-15,-76 17 37 16,7 9 16-16,-1 6-31 16,-2 2 11-16,-1 2-40 15,-3 2-16-15,-6 1 6 16,-6 2-30-16,-5-2 11 15,-4 2 6-15,-6-1-31 16,-3 0 17-16,0 0-18 16,-6-2 0-16,-12-3 18 15,-1-1-18-15,-7-6-3 0,-2-4 1 16,3-4-12-16,-2-1 13 16,3-6-9-16,3-1 9 15,5 0-1-15,1 0 2 16,3-3 0-16,3-2 0 15,3-1-21-15,3 2 2 16,1 1-29-16,2-1-30 16,0 4-93-16,0-3-142 15,0 3 38-15</inkml:trace>
  <inkml:trace contextRef="#ctx0" brushRef="#br0" timeOffset="8401.87">1585 14506 218 0,'0'0'413'16,"0"0"-265"-16,0 0-45 16,0 0-12-16,0 0-3 15,12-76-63-15,-9 57 66 16,3 2-49-16,-3 3-26 16,0 1 20-16,0 5-30 15,-1 1 7-15,-1 2 4 16,-1 5-15-16,0 0 41 15,0 0-2-15,0 0-12 0,0 0 11 16,0 0-40-16,0 5 1 16,2 9-3-16,-1 8 11 15,1 4-7-15,2 6-2 16,0 2 0-16,1 3 15 16,-1 3-15-16,1-1 0 15,1-2 10-15,1-3-4 16,-2-8 17-16,-2-2-13 15,0-8 1-15,0-6 5 16,-2-4-15-16,-1-4-1 16,2-2 0-16,-2 0 1 15,0 0 8-15,0 0-9 16,0-2-64-16,0-8-135 16,1-3-481-16</inkml:trace>
  <inkml:trace contextRef="#ctx0" brushRef="#br0" timeOffset="8734.02">1812 14383 568 0,'0'0'162'0,"0"0"-122"16,0 0-33-16,0 0 84 0,0 0 83 15,0 0 1-15,0 0-33 16,82 27-87-16,-61-23 2 16,1 0-31-16,-4-2-25 15,0 3 26-15,0-5-19 16,-5 2 2-16,-2-1 1 15,-4 1-10-15,-1-1-2 16,-6 4-25-16,0-2-170 16,0 4-317-16</inkml:trace>
  <inkml:trace contextRef="#ctx0" brushRef="#br0" timeOffset="8979.9">1871 14539 1098 0,'0'0'226'0,"0"0"-174"0,0 0-29 15,0 0 2-15,0 0 4 16,0 0 64-16,0 0-10 16,36 4-28-16,-22-2 9 15,2-1-30-15,-2 1-15 16,-1-2-10-16,5 2-1 15,1-2-8-15,2 1 0 16,15-1-43-16,-6 0-117 16,-5 0-357-16</inkml:trace>
  <inkml:trace contextRef="#ctx0" brushRef="#br0" timeOffset="9558.14">2318 14096 1077 0,'0'0'334'16,"0"0"-268"-16,0 0-66 15,0 0-13-15,0 0 7 16,0 0 6-16,0 0 5 16,68 17-4-16,-35-10 9 15,3-2 7-15,1-4-17 16,-1-1 12-16,2 0 0 15,-5 0-11-15,-7-3 9 16,-2-2-9-16,-8 0 6 16,-7 1 2-16,-3 2-3 15,-4 0 2-15,-2 1 43 0,0 0 37 16,0-1-4-16,0 1-54 16,-8 1-14-16,2 0-11 15,0 0 3-15,1 5-16 16,-2 12-3-16,3 8 11 15,1 8-8-15,0 8 14 16,3 6-6-16,0 3 0 16,0 3 11-16,0-2-6 15,0-1-5-15,0-5 0 16,0-5 2-16,3-5-2 16,-2-7-7-16,-1-6-45 15,0-9-98-15,0-4-45 0,0-6-334 16</inkml:trace>
  <inkml:trace contextRef="#ctx0" brushRef="#br0" timeOffset="9800.77">2414 14431 1245 0,'0'0'221'15,"0"0"-197"-15,0 0-22 16,0 0-2-16,0 0 21 16,0 0 63-16,89-6-30 15,-51 3-23-15,1 3-5 16,-3-2-19-16,0 0-14 0,-3-2 4 16,5-6-69-16,-8-1-121 15,-6 0-484-15</inkml:trace>
  <inkml:trace contextRef="#ctx0" brushRef="#br0" timeOffset="10038.79">3001 14137 848 0,'0'0'737'0,"0"0"-664"16,0 0-63-16,0 0-2 15,0 0-8-15,0 0 0 0,106 3 1 16,-78-3 39 0,2 0-28-16,-3 0 7 0,-5-6-8 15,-7 2-10-15,-5 0-2 16,-5 3-63-16,-5-4-59 16,-3 2-57-16,-12-1-424 0</inkml:trace>
  <inkml:trace contextRef="#ctx0" brushRef="#br0" timeOffset="10686.02">3044 14120 841 0,'0'0'273'0,"0"0"-192"0,0 0-81 16,0 0-10 0,0 0 10-16,0 0 74 15,-43 73-6-15,38-57-9 0,5-3-43 16,0 0 3-16,0-2-3 15,0-2-9-15,0-2 16 16,5-1-22-16,4-4 0 16,2 0-1-16,0-2-2 15,7 0 2-15,0 0-6 16,4 0 6-16,0 0-7 16,-2 0 9-16,5 7-2 15,-1 5 2-15,0 4 4 16,-3 5-6-16,-2 5 6 15,-5 2 17-15,-4 1 76 16,-4 2-29-16,-6 0-36 0,0 1-2 16,0-4-31-16,-13-3 18 15,1-4-18-15,-6-4-1 16,-3-6 78-16,-4-9-14 16,-5-2-14-16,-6 0-8 15,3-16-20-15,-1-4 10 16,5 0-27-16,6-1 5 15,5 3-16-15,7 6 6 16,5 3-6-16,5 6 5 16,1 0-78-16,0 3-27 15,9-2-85-15,6 0-39 16,7-1-164-16</inkml:trace>
  <inkml:trace contextRef="#ctx0" brushRef="#br0" timeOffset="10813.96">3523 14062 1363 0,'0'0'166'0,"0"0"-166"0,0 0-60 0,3 0 9 0,10 5 51 0,2-1 18 0,6 1-5 15,0-2-6-15,4 1 12 0,-4-3-13 16,1 1-5-16,-8-1-1 16,-5-1 13-16,1 0-26 15,-7 0-39-15,-1 0-336 16,-2-6-455-16</inkml:trace>
  <inkml:trace contextRef="#ctx0" brushRef="#br0" timeOffset="11556.92">3569 14070 687 0,'0'0'744'0,"0"0"-658"15,0 0-66-15,0 0-5 16,0 0-14-16,0 0-1 15,0 0 0-15,0 0-16 16,0 0 15-16,0 0-23 16,0 0 24-16,0 0 0 15,-21 26 1-15,18-26-1 16,3 4 0-16,-3-3 1 16,0 1 2-16,-1-1-3 15,2 2 0-15,-1-2 6 16,2 1-5-16,-4 1-2 15,2 1 1-15,-1-1-22 16,-1 0 21-16,-2 0-31 16,4 1 32-16,0 0-9 0,0-1 5 15,0-1 3-15,0 2 0 16,-2 2-6-16,2 1 0 16,0 0 7-16,-1 1-1 15,1 3 0-15,0-1-23 16,2 0 24-16,1 3-7 15,0 1 7-15,0-2 29 16,0-1-1-16,0 2-11 16,0-3-5-16,1-1-6 15,1-2-7-15,1-2 1 16,-2-4 0-16,3-1-15 16,-1 0 15-16,5 0 0 15,1 0 0-15,4-6 3 0,4 1-9 16,2-1 6-1,6 1-19-15,-2 5 12 0,7 0 6 16,-2 0 1-16,-1 9 10 16,3 8-10-16,-5 4 0 15,-3 4 0-15,-5 2 10 16,-5 2 48-16,-5 1-18 16,-5 0 39-16,-2-3 4 15,0 0-49-15,-11-1-1 16,-8-4-8-16,-6-3-23 15,-4-2 30-15,-5-5-22 16,-2-5 16-16,0-4 20 0,2-3-33 16,1 0 13-16,8-3-24 15,4-2 7 1,7-1 20-16,6 1-29 0,2-3-32 16,4 3-37-16,2-7-124 15,2 3-74-15,7 1-472 0</inkml:trace>
  <inkml:trace contextRef="#ctx0" brushRef="#br0" timeOffset="12292.37">3994 14371 337 0,'0'0'1004'0,"0"0"-874"16,0 0-117-16,0 0-2 15,0 0-3-15,0 0 5 16,0 0 40-16,30 80 32 16,-24-48-41-16,0 1 1 15,-2 4-6-15,-1-1 1 16,-1 0 2-16,-2-4-24 15,0-5 4-15,0-4-8 16,0-10-8-16,0-3-6 16,0-6 0-16,0-1 2 15,0-3 9-15,0 0-11 0,0-14-11 16,0-5-33-16,0-10-105 16,0-3 70-16,0-2-11 15,0 0 10-15,3 4 61 16,12 7 10-16,-3 1 9 15,2 8 7-15,0 3 0 16,1 6-7-16,-2 5 0 16,2 0 1-16,0 10 29 15,1 13-5-15,-2 8 17 16,1 5-3-16,-3 5-18 16,-2-1 2-16,-1 0-10 15,-3-6 3-15,-1-5 6 16,-2-9-22-16,-3-6 12 0,1-7-2 15,-1-5-4 1,0-2-2-16,0 0-4 0,0-17-41 16,0-6-17-1,0-11-32-15,0-4-44 0,0 0-4 16,5 2 4-16,5 3 134 16,-1 6 1-16,3 5 31 15,4 10 43-15,-2 7 35 16,-1 5-23-16,2 0-5 15,-2 8-33-15,-2 11 31 16,-2 4 6-16,-3 4-37 16,0 0 6-16,-3 0-36 15,-2-5-3-15,1-2-16 16,-1-4-13-16,-1-9-44 0,2-4-136 16,-2-3-369-16,0 0-266 0</inkml:trace>
  <inkml:trace contextRef="#ctx0" brushRef="#br0" timeOffset="12943.61">4516 14457 1222 0,'0'0'218'0,"0"0"-168"16,0 0-28-16,0 0 39 15,0 0-20-15,0 0 41 16,0 0 11-16,94 12-48 15,-79 11 1-15,-2 2-37 0,-2 3 5 16,-5 2 17-16,-3-1-30 16,-3-3-1-16,0-4 0 15,0-3 1-15,0-6 6 16,0-6-6-16,0-5 1 16,0-2 8-16,0 0-10 15,0-11-34-15,0-12-45 16,0-4-51-16,0-7 86 15,0-3 12-15,7 2 18 16,2 2 8-16,3 4-8 16,0 6 14-16,3 4 0 15,0 10 0-15,-3 4 14 16,6 5-5-16,-5 6 7 0,2 16 99 16,-3 8-47-1,-1 4 2-15,-3 5-41 0,-2-6-29 16,-3-1 28-16,0-7-27 15,-1-7 15-15,-2-6-3 16,0-4-7-16,0-4-6 16,0-4 0-16,0 0-49 15,0-4 18-15,3-12-32 16,0-6-32-16,0-6 5 16,6-5 21-16,-2-2-14 15,2 2-15-15,3 2 57 16,0 8 39-16,4 5 4 0,-2 8 11 15,-2 10 14 1,1 0-14-16,-4 16 70 16,0 11-29-16,-3 4-18 0,-3 3 21 15,-3 3-38-15,0-2 7 16,0-3 2-16,0-5-27 16,0-2-2-16,0-8-2 15,0-3-80-15,0-4-28 16,3-3-156-16,6-7-304 0</inkml:trace>
  <inkml:trace contextRef="#ctx0" brushRef="#br0" timeOffset="13240.25">5150 14118 568 0,'0'0'316'0,"0"0"-173"15,0 0 6-15,9 89 28 16,-3-45-49-16,6 4 0 16,-5 3 4-16,2 4-64 15,-3-2-3-15,-1-2-44 16,2-7-6-16,-4-5-1 15,-3-8-8-15,0-7-12 16,0-6-26-16,0-8-171 0,0-6-97 16,0-4-441-16</inkml:trace>
  <inkml:trace contextRef="#ctx0" brushRef="#br0" timeOffset="13463.81">5156 14523 1114 0,'0'0'394'16,"0"0"-305"-16,0 0-53 16,0 0-36-16,0 0 11 15,97-7 79-15,-64 7-14 16,1-2-6-16,2 2-40 16,1 0-29-16,-3 0 23 0,-2 0-24 15,-7 0 2 1,-2 0-2-16,-4 0-113 0,0-2-85 15,-7 2-142-15,-3-3-334 16</inkml:trace>
  <inkml:trace contextRef="#ctx0" brushRef="#br0" timeOffset="13749.43">5477 14157 1045 0,'0'0'266'0,"0"0"-186"16,0 0-53-16,4 98 78 16,-1-51 29-16,3 3 16 15,-3 1-43-15,0-3-82 16,0-6 12-16,0-3-27 15,0-9-10-15,0-5 0 16,3-8-2-16,-2-6-59 16,10-11-157-16,1 0-96 15,-2 0-373-15</inkml:trace>
  <inkml:trace contextRef="#ctx0" brushRef="#br0" timeOffset="14581.98">5823 14480 899 0,'0'0'232'0,"0"0"-164"16,0 0-67-16,0 0 23 15,0 0 3-15,0 0 141 16,0 0-22-16,19-43-109 16,-23 34 0-16,-5-1-37 15,-2 0 10-15,-2-1-10 16,-1 5 20-16,0-1 34 15,-3 5-54-15,-1 2-3 16,2 0-40-16,-2 14-11 16,0 6-70-16,6 5 124 0,3 4 19 15,3 1 33 1,6-1 15-16,0-1-49 0,0-6 20 16,9-3-3-1,3-8-21-15,4-5 20 0,1-6-34 16,1 0 9-16,-2-2-9 15,2-10-18-15,-3-2-1 16,-3-5-19-16,-3 2 38 16,-3-1 2-16,3 4 17 15,-6 1 33-15,0 4 29 16,-2 5-68-16,1 3 9 16,-1 1-22-16,1 0-18 15,2 5 18-15,5 12 0 16,3 9 6-16,2 6 11 15,2 7-15-15,-1 4-2 0,4 8 0 16,-3 5 0 0,-2 15 0-16,1-3 1 0,-8 1-1 15,-2-1 0-15,-5-10-109 16,0 6-20-16,0-7 93 16,-11-3 30-16,-5-4 5 15,1-7 2-15,-4-2 5 16,-2-9-6-16,-3-5 6 15,0-6-7-15,-1-7 1 16,-4-5-13-16,1-5 5 16,3-4 13-16,1 0-5 15,3-3 11-15,3-8 0 0,3-3 43 16,3-5-54 0,3-4-14-16,2-3 12 0,1-6 2 15,3-4 0-15,0-3 23 16,3-3-22-16,0 2 10 15,10-2 18-15,2 4 0 16,3 1 24-16,3 4-39 16,1 2 11-16,1 3-15 15,2 6-8-15,-1 6-4 16,-1 3-9-16,-1 6 3 16,-1 1 8-16,-5 5 0 15,-1-1 7-15,-3-1-7 16,3 1-29-16,1-2-76 15,-4-1-79-15,-1-2-490 0</inkml:trace>
  <inkml:trace contextRef="#ctx0" brushRef="#br0" timeOffset="16270.22">1209 15137 360 0,'0'0'130'16,"0"0"-61"-16,0 0 49 16,0 0 19-16,0 0-40 15,0 0-7-15,0 0-9 16,3 0-23-16,-3 0 4 15,0 0-22-15,2 0 4 16,-1 4-4-16,4 8-16 16,-1 5 58-16,5 6-29 15,-3 7-39-15,5 5 18 0,0 6-22 16,0 2 3-16,1 4 15 16,0 1-28-16,-3-2 8 15,-3-5-8-15,-3-3 0 16,-2-7 2-16,-1-4-1 15,0-7 7-15,0-6-2 16,0-3-5-16,0-6-2 16,0-2 1-16,0-2-38 15,0-1-51-15,6 0-172 16,0-8 14-16,0-4-143 0</inkml:trace>
  <inkml:trace contextRef="#ctx0" brushRef="#br0" timeOffset="16623.83">1543 15031 230 0,'0'0'513'0,"0"0"-433"15,0 0-5-15,0 0 20 16,0 0 25-16,-19 75-27 16,16-49-77-16,0 4 62 15,-3 5-45-15,3 5-11 16,-4 3 17-16,-1 6-16 0,1 1 1 16,-2 4-4-16,-3 0-13 15,1-1 8-15,-1 0-14 16,1-6 1-16,0-4-2 15,1-5-35-15,2-7 21 16,1-5-36-16,1-5 7 16,4-7-111-16,2-7-66 15,0-6-76-15</inkml:trace>
  <inkml:trace contextRef="#ctx0" brushRef="#br0" timeOffset="17111.91">1600 15765 758 0,'0'0'230'16,"0"0"-158"-16,0 0-13 15,0 0 73-15,0 0-52 16,0-92-32-16,3 64-2 16,-3-2-45-16,3 2 12 15,0 0-13-15,0 6 7 16,-3 7-7-16,5 4 1 0,-4 4-1 16,-1 5 6-16,2 2-6 15,-2 0 0-15,1 0 0 16,1 5 7-16,3 11-7 15,0 6 31-15,2 10-5 16,1 4 22-16,-1 7-45 16,4 3 20-16,-4 3-8 15,-1 0-14-15,1-2 17 16,-5-6-17-16,1-4 14 16,0-11-1-16,-3-8-6 15,0-6-7-15,0-5-1 16,0-5 2-16,0-2 7 0,0 0-8 15,0 0 16 1,0 0-17-16,3-4-78 0,0-7-159 16,-3 2-453-16</inkml:trace>
  <inkml:trace contextRef="#ctx0" brushRef="#br0" timeOffset="17451.54">2086 15533 354 0,'0'0'958'16,"0"0"-842"-16,0 0-99 16,0 0-15-16,0 0 17 15,91 17 13-15,-61-11 8 16,3 0 27-16,-2-1-61 16,-4-1 10-16,-2-1-16 15,-8 2 1-15,-1-2-10 16,-10 1 9-16,-4-2-125 15,-2 3-446-15</inkml:trace>
  <inkml:trace contextRef="#ctx0" brushRef="#br0" timeOffset="17675.43">2155 15707 1250 0,'0'0'216'15,"0"0"-181"-15,0 0-12 16,0 0-21-16,0 0 11 16,0 0 57-16,97 11-38 15,-70-11 4-15,-2 0-4 16,2 0-32-16,-2 0 4 0,-1 0-4 16,10-3-92-1,-8-7-166-15,-2 3-587 0</inkml:trace>
  <inkml:trace contextRef="#ctx0" brushRef="#br0" timeOffset="18230.5">2947 15660 844 0,'0'0'763'0,"0"0"-629"15,0 0-119-15,0 0 8 16,0 0 14-16,0 0-20 16,0 0 7-16,-3-52-24 15,9 26 7-15,0-3-7 16,1 0 7-16,-2 0-14 15,-1 1 7-15,-1 2-4 16,0 0 4-16,-1 6 1 16,1 4-1-16,-3 6 9 15,0 2-8-15,0 2-1 16,0 5 0-16,0-1 1 16,0 2-1-16,0 0 0 15,0 0 1-15,0 0-1 0,0 0-10 16,3 0 9-1,-3 0-9-15,3 10 10 0,1 5-4 16,2 3 4-16,-1 7 0 16,-1 5-1-16,1 4 8 15,-1 4-7-15,2 5 0 16,-3-1 1-16,0 0 5 16,0-3-6-16,0-2 0 15,0-4-1-15,0-8 13 16,3-4-13-16,-3-9 1 15,1-4 0-15,-1-5-1 16,5-3-173-16,-1-3-210 16,-2-8-714-16</inkml:trace>
  <inkml:trace contextRef="#ctx0" brushRef="#br0" timeOffset="18428.22">3275 15820 232 0,'0'0'1566'0,"0"0"-1351"16,0 0-179-16,0 0 1 15,0 0-31-15,0 0-4 16,0 0-2-16,0 24-3 16,0-24-43-16,0-20-137 15,5 0-157-15,-2-4-385 0</inkml:trace>
  <inkml:trace contextRef="#ctx0" brushRef="#br0" timeOffset="18958.81">3396 15484 3 0,'0'0'1270'0,"0"0"-1104"16,0 0-120-16,0 0-33 15,0 0 0-15,0 0 0 16,0 0 9-16,52-58-22 16,-29 45 33-16,2 4-23 15,5 2 24-15,0 5 1 0,-2 2-34 16,-1 5 8 0,-5 12 1-16,-4 4-9 0,-3 6 53 15,-8 3 3-15,-5 3-5 16,-2 1-9-16,0 2-42 15,-14-2 15-15,-5-3-16 16,-2-1 0-16,0-7 3 16,0-3-3-16,4-5 1 15,3-5-1-15,5-8 9 16,0-2-18-16,6 0-45 16,2-11-56-16,1-5 40 15,0 1 28-15,7-2 42 16,5 4-10-16,3 6 0 0,1 4 10 15,1 3 0 1,7 0 0-16,-2 14 2 0,6 3 6 16,-4 0 21-1,2-1 6-15,-4 0-35 0,-1-4 28 16,-6-3-20-16,1-4-6 16,-4-2 7-16,0-3-8 15,0 0 10-15,3 0-11 16,0 0-33-16,7-13-79 15,-5 1-296-15,-1-2-206 0</inkml:trace>
  <inkml:trace contextRef="#ctx0" brushRef="#br0" timeOffset="19641.16">4260 15258 1405 0,'0'0'345'0,"0"0"-247"15,0 0-98-15,0 0 9 16,0 0 1-16,0 0 15 15,1 100 41-15,-1-64-31 16,0 4-7-16,0 3 7 16,0 2-35-16,0 0 10 15,-3-3-10-15,0-2 0 16,2-3-1-16,1-7 10 16,0-2-9-16,0-7 0 15,0-6-8-15,0-5 1 0,3-5-34 16,4-1-12-16,3-4 33 15,1 0-30-15,5 0 12 16,1 0 19-16,2-4-5 16,8 2 24-16,1 2 0 15,5 0 0-15,3 0-4 16,1 6 4-16,2 3 0 16,0-1-1-16,-5 1 8 15,-3-3-7-15,-2-4 1 16,-4 2 0-16,-4-4 48 15,-2 0-49-15,-5 0 15 16,-1 0-15-16,-4 0 13 16,-3 0-9-16,-3 0-3 0,1 0-1 15,-4 3-144-15,0 2-363 16,0 0-643-16</inkml:trace>
  <inkml:trace contextRef="#ctx0" brushRef="#br0" timeOffset="21803.72">7307 13971 316 0,'0'0'163'0,"0"0"-78"0,0 0-42 16,0 0 13-16,0 0-15 15,0 0 40-15,0 0 67 16,-7 13-48-16,5-5 17 16,1 1-28-16,-2-1-40 15,-2 2 20-15,2 4-16 16,0 3 12-16,3 0 13 16,-3 6-51-16,1 2 32 15,-1 2-30-15,2 2-21 16,-1 2 27-16,2-1-22 15,-1 0 0-15,1-3-1 16,0-3-4-16,0-4-8 16,0 1 0-16,0-3 0 0,0-1 0 15,0-3 1-15,0-4-1 16,0-3 0-16,0-2-2 16,0-3-17-16,0-2-56 15,0 0-74-15,0-5-412 0</inkml:trace>
  <inkml:trace contextRef="#ctx0" brushRef="#br0" timeOffset="22411.38">7040 13761 403 0,'0'0'123'0,"0"0"-73"16,0 0 15-16,0 0 16 0,0 0-15 15,83-43-8 1,-60 38-17-16,2-1 9 0,2 3 31 16,3 3-6-16,1 0-14 15,2 0-39-15,-2 5 2 16,2 7 5-16,-1 5-29 15,-4 4 20-15,-3 0-19 16,-4 7 0-16,-9 0 38 16,0 2-24-16,-11-1 14 15,-1 0 23-15,-3-3-27 16,-13-1 20-16,-3-3-21 16,-4-3-23-16,-2-1 44 15,-4-2-39-15,0-4 29 16,-3-5 17-16,4-2-31 15,1-3 24-15,5-2-3 0,7 3 11 16,2-3 20-16,5 0-73 16,2 0 12-16,3 0-12 15,1 0-14-15,2 4 3 16,0 0-121-16,0 5-34 16,8 3-24-16,1-3-324 0</inkml:trace>
  <inkml:trace contextRef="#ctx0" brushRef="#br0" timeOffset="23973.87">7586 14384 142 0,'0'0'967'15,"0"0"-753"-15,0 0-120 16,0 0-63-16,0 0 23 15,0 0-4-15,0 0-6 0,0 0 26 16,0 0-41-16,0 0 3 16,0 0-3-16,0 0-27 15,6-4 17-15,3-2-16 16,4-4 3-16,5 1 4 16,0 1-10-16,6 1 0 15,-1 0 0-15,-1 2-1 16,-2 4 0-16,0 1 1 15,-7 0 0-15,-2 0-8 16,-4 0 8-16,-1 3 0 16,-6 7 0-16,0 0-1 15,0 4 0-15,0 1 1 16,-3 2-11-16,-9 0 3 16,-1 1-30-16,-5 2 26 15,0-1 0-15,-3 3-41 0,0-2 52 16,2-3-1-16,-2-3 2 15,6 0 3-15,2-6-2 16,2-1-1-16,5-4 0 16,2 0 1-16,1-2 2 15,1-1-2-15,2 0-1 16,0 0 5-16,0 0-5 16,0 0-6-16,0 0-10 15,0 0 1-15,5 0 8 16,5 0 7-16,1 0 0 0,3 0 3 15,3 0-3 1,4 3 0-16,1 6 0 0,1-1-2 16,-3 1 1-1,1-2 2-15,-4-2-1 0,-1 1 12 16,-2-2-2-16,-3-2-7 16,-2-2-3-16,-1 0 1 15,-2-6 25-15,-3-7-9 16,3-4-9-16,-5 0-8 15,-1-3-94-15,0-5-92 16,0 5-163-16,0 1-334 0</inkml:trace>
  <inkml:trace contextRef="#ctx0" brushRef="#br0" timeOffset="24739.73">7083 15197 631 0,'0'0'367'16,"0"0"-244"-16,0 0-68 15,0 0 14-15,0 0 8 16,0 0 3-16,0 0-48 15,6 3-31-15,-3 10 26 16,1 7 5-16,4 9 2 16,3 11 20-16,2 8-30 0,2 9 46 15,1 4-23-15,2 4-28 16,0-2 10-16,0-3-29 16,-3-8 2-16,-2-8 4 15,-1-8 2-15,-3-8-10 16,0-8 2-16,-3-6-4 15,-3-9-6-15,0-3-4 16,3-2-117-16,0-24 35 16,1-5-281-16,-4-2-305 0</inkml:trace>
  <inkml:trace contextRef="#ctx0" brushRef="#br0" timeOffset="25019.71">7346 15259 1069 0,'0'0'191'16,"0"0"-157"-16,-11 88-17 16,4-41 35-16,4 4 11 15,1 5 16-15,-1 0-26 16,2 2-11-16,-1-3 10 15,-1-3-40-15,2-4 3 16,-2-5-10-16,0-8 6 16,0-4-4-16,3-9-7 15,0-6-7-15,0-8-21 16,0-6-235-16,0-2-444 0</inkml:trace>
  <inkml:trace contextRef="#ctx0" brushRef="#br0" timeOffset="25655.81">7499 15867 523 0,'0'0'543'16,"0"0"-375"-16,0 0-90 16,0 0-17-16,0 0 24 15,0 0-73-15,0 0 24 16,3-29-17-16,2 18-18 16,5 0 25-16,1 5-24 15,5 3 5-15,2 3-1 16,3 0 3-16,-2 6-9 15,4 9 0-15,-4 7 6 16,-4 5 6-16,-2 2-11 16,-4 3 11-16,-7 3-1 15,-2 4-3-15,0-2-8 16,-9 1 0-16,-9-5 0 16,1-5 3-16,0-6-3 0,-3-7 9 15,4-6-9-15,-2-5 7 16,7-4-14-16,-1 0 2 15,2-8-37-15,3-8 29 16,4-1-28-16,-2 1 29 16,5 1 11-16,0 5-14 15,0 3 14-15,0 2-5 16,5 5-16-16,2 0 16 16,5 2 12-16,1 10-3 15,8 1 41-15,-1 4-44 16,4 0 10-16,-2-3-10 15,-2-2 1-15,-1-4 17 16,-3-2-17-16,2-2 14 0,0-2-2 16,-3 0-12-16,4-2-1 15,-4 0 0-15,0 0-7 16,4-18-30-16,-5-3-295 16,-5-1-466-16</inkml:trace>
  <inkml:trace contextRef="#ctx0" brushRef="#br0" timeOffset="26017.16">8012 15658 1091 0,'0'0'284'16,"0"0"-203"-16,0 0-79 15,0 0 8-15,0 0-9 16,0 0 0-16,90 1 43 15,-71-1-18-15,1-1-4 0,-3-3-8 16,-1 4-12-16,-2 0-4 16,-2 0-2-16,-4 0-25 15,-1 11-67-15,-7 2-248 16,0 0-198-16</inkml:trace>
  <inkml:trace contextRef="#ctx0" brushRef="#br0" timeOffset="26241.6">8057 15869 222 0,'0'0'1096'16,"0"0"-932"-16,0 0-118 0,0 0-40 16,0 0-3-1,0 0 17-15,0 0-1 0,64 0 26 16,-43 0-32-16,3 0-5 15,1 0 3-15,-1 0-10 16,0 0-2-16,6 0-60 16,-5-10-227-16,-5-1-523 0</inkml:trace>
  <inkml:trace contextRef="#ctx0" brushRef="#br0" timeOffset="26901.63">8709 15351 1159 0,'0'0'301'16,"0"0"-238"-16,0 0-30 16,0 0-32-16,0 0 0 0,0 0 41 15,0 0-24-15,15-82 5 16,0 70-7-16,1 0-16 15,7 4 33-15,0 4-32 16,3 4 15-16,-1 0 26 16,3 4-42-16,-5 10 14 15,-1 4-1-15,-4 4-13 16,-6 2 39-16,-7 1-27 16,-5 1 7-16,0 3 20 15,-11 0-38-15,-7-2 6 16,-7 0-7-16,1-3 8 15,-3-6-1-15,2-4-6 16,-1-5 0-16,4-4 9 16,4-5-9-16,3 0-2 0,5 0-10 15,2-11-71-15,3 0 34 16,5 1 11-16,0 2 36 16,0 2-17-16,0 5 23 15,0 1-5-15,2 0 1 16,7 14 15-16,6 8 79 15,3 10-54-15,1 2 2 16,-2 3-15-16,1-1-18 16,-5 0-4-16,0-2-6 15,-2-3 0-15,1 0-18 16,-2 4-8-16,-4-9-204 16,-3-4-431-16</inkml:trace>
  <inkml:trace contextRef="#ctx0" brushRef="#br0" timeOffset="27181.63">8819 16119 1174 0,'0'0'210'16,"0"0"-139"-16,0 0-62 15,0 0-8-15,0 0 68 16,0 0 3-16,0 0 70 16,21-28-47-16,-21 24-29 0,2 1 36 15,-2 3-33 1,0 0-3-16,0 0-13 0,0 0-53 16,0 0 0-16,1-11-34 15,2-3-184-15,-1-4-488 0</inkml:trace>
  <inkml:trace contextRef="#ctx0" brushRef="#br0" timeOffset="27925.89">8099 14219 114 0,'0'0'827'0,"0"0"-641"15,0 0-148-15,0 0-2 16,0 0-4-16,0 0 8 16,0 0 23-16,0 0-47 15,1 0 29-15,10 0 11 16,2 3 2-16,2 0 25 15,3 1-36-15,-1-2-25 16,2 1 23-16,-4-1-39 16,3 1-5-16,-5-1-1 15,-1 2 1-15,-3-3 4 0,-3 1-5 16,-3-1-7-16,-3 2-45 16,0 0-194-16,0 4-277 15,-4-1-92-15</inkml:trace>
  <inkml:trace contextRef="#ctx0" brushRef="#br0" timeOffset="28194">8127 14376 506 0,'0'0'138'0,"0"0"-44"15,0 0 62 1,0 0 27-16,0 0-10 0,0 0-53 16,0 0-29-16,88 15-3 15,-74-13-33-15,-2-1-14 16,-2 1-20-16,-1-1-13 16,-3 0-9-16,-1 2 1 15,-1-1-19-15,0 3-11 16,-1-3-117-16,0-1-438 0</inkml:trace>
  <inkml:trace contextRef="#ctx0" brushRef="#br0" timeOffset="29178.39">8701 14079 702 0,'0'0'112'0,"0"0"-86"15,0 0 52-15,0 0 110 16,0 0-66-16,93 4 8 16,-66-1-70-16,0-3 1 15,0 1-44-15,-5-1-16 16,-4 0 13-16,-5 0-14 16,-5 0-33-16,-7 4-112 15,-1-2-200-15,0 1-162 0</inkml:trace>
  <inkml:trace contextRef="#ctx0" brushRef="#br0" timeOffset="29696.67">8715 14112 781 0,'0'0'116'0,"0"0"-58"15,0 0-37-15,0 0 50 16,-11 85 48-16,11-64-37 16,0 0 4-16,0-2-30 15,0-2-25-15,0-5-7 16,5-2-22-16,-1-5-2 16,1-2 0-16,1-1 0 15,4-2 6-15,-1 0-6 16,5 0 7-16,2 0 1 15,3 0-8-15,1 0 0 0,5 0-1 16,2 4 0-16,3 7 1 16,-2 7 1-16,-4 3 10 15,-1 2 27-15,-6 4-16 16,-6 1 3-16,-5 1 1 16,-6-2 47-16,0-2 33 15,-6-2-69-15,-9-3-8 16,-4-2 8-16,-5-7-36 15,-3-2 13-15,-3-9-14 16,-6 0 10-16,2-6 2 16,0-11-12-16,4-3 7 15,3 3 6-15,10 2-11 16,6 5-4-16,6 3-7 16,4 5-33-16,1 2-4 0,0 0-66 15,6 0 33-15,16 0 4 16,0 2-255-16,-2-2-420 0</inkml:trace>
  <inkml:trace contextRef="#ctx0" brushRef="#br0" timeOffset="29997.4">9158 14140 889 0,'0'0'119'0,"0"0"-67"16,0 0-28-16,0 0 73 15,0 0 28-15,98 0-44 16,-71 0-4-16,-3 0-39 15,-4-1-38-15,-4-1 23 16,-7 2-22-16,-3 0-1 16,-6 0-35-16,0 0-213 15,-6 0-128-15</inkml:trace>
  <inkml:trace contextRef="#ctx0" brushRef="#br0" timeOffset="30319.54">9148 14245 690 0,'0'0'538'15,"0"0"-416"-15,0 0-70 16,0 0-31-16,0 0-7 16,0 0-2-16,0 0-1 15,-41 69-11-15,53-65 0 16,9 0 11-16,3 2-10 16,6 3 6-16,1 1-7 15,0 7 12-15,1-1-13 16,-7 2 2-16,-3 4-1 15,-8 0 47-15,-7 2 11 16,-5-1 22-16,-2 0 9 0,-5 1-70 16,-11-2 6-16,-7-4-14 15,-2-1-10-15,-5-6 18 16,2-3-18-16,0-5 13 16,4-3-14-16,6 0-13 15,5 0-32-15,8-14-95 16,5 0-168-16,0 0-740 0</inkml:trace>
  <inkml:trace contextRef="#ctx0" brushRef="#br0" timeOffset="30747.96">9331 14388 1001 0,'0'0'398'15,"0"0"-283"-15,0 0-68 16,0 99-46-16,0-66 8 16,15-2-8-16,3-4-1 15,10-1 30-15,2-9-22 16,0-2 2-16,7-8 0 16,-4-5-1-16,1-2-3 15,-3-3-6-15,-1-13 26 16,-3-6 37-16,-4-3 13 0,-4-4-12 15,-7-5 7 1,-5-3-38-16,-7-3 14 0,0-1-18 16,-1 0-9-16,-17-2 25 15,-4 1-17-15,-7 5 9 16,-2 2-9-16,-3 3-21 16,2 9 10-16,6 4-17 15,6 10 6-15,2 5-12 16,3 4-3-16,2 4-46 15,-1 16 55-15,0 5-59 16,1 8-39-16,6 4-40 16,1 17-141-16,6-10-72 15,0-8-381-15</inkml:trace>
  <inkml:trace contextRef="#ctx0" brushRef="#br0" timeOffset="31437.8">9889 14301 1148 0,'0'0'150'16,"0"0"-93"-16,0 0-37 15,0 0-10-15,0 0 73 16,0 93-36-16,4-65-4 0,5 5 13 16,1 4-56-16,-2 0 14 15,3-3-14-15,-4-2 1 16,2-6 9-16,-5-7-10 16,-1-8 1-16,-1-7 13 15,-1-4-5-15,1 0 0 16,1-10-9-16,0-12 6 15,3-6-12-15,-2-8 6 16,1-3-21-16,-2-2 21 16,3-1-45-16,1 9 34 15,2 6 5-15,0 9-9 16,5 13 5-16,-1 5 13 16,-3 10-3-16,4 17 14 0,-5 10-13 15,0 8 22-15,-2 4 5 16,2-3 16-16,-3-3 46 15,0-9-36-15,0-7-14 16,-1-8-17-16,-1-9-11 16,-3-7-12-16,1-3 7 15,-1 0-7-15,2-19 54 16,0-8-39-16,2-8 0 16,-2-6-8-16,0-1 8 15,0 2-17-15,0 6 2 16,3 9-11-16,-2 9-1 15,2 11 12-15,0 5 0 16,4 11-2-16,1 13 11 16,0 7 25-16,0 3-26 0,-2 0-2 15,-3-4 15-15,2-3-20 16,-5-8 11-16,4-4-5 16,-2-6-7-16,-4-4-41 15,-1-5-146-15,0 0-128 16,0 0-371-16</inkml:trace>
  <inkml:trace contextRef="#ctx0" brushRef="#br0" timeOffset="32181.98">10318 14380 667 0,'0'0'565'16,"0"0"-403"-16,0 0-54 16,0 0-12-16,0 0-47 15,0 0-7-15,0 0 31 16,29-38-23-16,-19 38-16 15,5 5 5-15,-3 12-17 16,7 10 40-16,-4 4-26 16,0 5-22-16,-6-1 17 15,-1-2-30-15,-5 0 1 16,-3-5 8-16,0-6-1 0,0-5-9 16,0-5 0-16,0-5 0 15,-3-7 7-15,-2 0-7 16,1-2-11-16,-1-16-48 15,-1-6-43-15,-1-7 8 16,5-6-23-16,2-1 9 16,0 2 17-16,0 2-40 15,2 5 25-15,10 7 82 16,0 6 24-16,5 10 39 16,2 6-7-16,3 6 53 15,0 16 43-15,-2 9-31 16,-1 6 7-16,-1 2-30 0,-8 0-28 15,-1-4 2-15,-4-9-13 16,-1-5-27-16,-1-9 18 16,-3-6-25-16,0-4 12 15,0-2 19-15,0-7-4 16,0-13 6-16,0-9-34 16,0-7-15-16,0-7 2 15,0 2-38-15,0 3 7 16,6 8 43-16,3 12-19 15,4 9 19-15,1 9-11 16,1 0 12-16,0 17 9 16,-1 7 4-16,0 6 18 15,-3 3 6-15,-3-4-37 16,-3-2 8-16,-1-5-8 16,-2-7-4-16,-1-6-3 0,-1-9-114 15,0 0-134-15,0-1-368 0</inkml:trace>
  <inkml:trace contextRef="#ctx0" brushRef="#br0" timeOffset="32474.21">10824 13944 560 0,'0'0'714'15,"0"0"-610"-15,0 0-86 0,0 0 3 16,0 0-19-16,0 0 97 16,6 77 50-16,0-31-22 15,3 17-27-15,7 21-14 16,1 15-21-16,-4-9 11 16,-1-20-64-16,-6-21 0 15,-3-16-12-15,0 4 6 16,-2 0-15-16,-1-1 9 15,0-10-58-15,0-15-101 16,-7-6-160-16,-3-5-381 0</inkml:trace>
  <inkml:trace contextRef="#ctx0" brushRef="#br0" timeOffset="32684.65">10779 14422 1205 0,'0'0'251'0,"0"0"-187"15,0 0-16-15,0 0-42 16,0 0 135-16,102 6-17 16,-61 2-68-16,3-2 19 15,3-1-40-15,-2-1-12 16,-3-3-5-16,-8-1-18 16,-7 0 0-16,-9 0-63 15,-8-8-126-15,-7-5-64 16,-3-2-478-16</inkml:trace>
  <inkml:trace contextRef="#ctx0" brushRef="#br0" timeOffset="32917.97">11100 14040 1223 0,'0'0'201'0,"0"0"-147"16,0 0 11-16,1 97 60 15,5-39 17-15,2 2-34 16,1 7-46-16,0-1-31 16,0-6 20-16,-2-6-42 15,2-11-1-15,0-6-8 16,-1-11-36-16,1-11-100 0,8-15-127 16,0 0-267-1,-4-3-95-15</inkml:trace>
  <inkml:trace contextRef="#ctx0" brushRef="#br0" timeOffset="33659.83">11432 14466 1101 0,'0'0'335'15,"0"0"-162"-15,0 0-73 16,0 0 26-16,0 0-15 16,0 0-19-16,0 0-3 15,2-46-41-15,-11 40-5 16,-1 0-19-16,-4 2-18 15,-4 1-12-15,-2 3 0 16,0 0-25-16,-1 0 30 16,5 3-24-16,4 6 15 0,6 0 9 15,3 2-33 1,3 0 33-16,0 2-14 0,9-4-11 16,9 0 5-16,1-5-45 15,2-3 21-15,6-1 16 16,-5 0-15-16,-1 0 43 15,-3-2-13-15,-4-3 14 16,-4 2 0-16,-4 2 2 16,0 1 5-16,1 0 30 15,5 3-37-15,2 11 25 16,2 7-3-16,1 6-22 16,-1 4 29-16,-1 8-28 15,0 5 10-15,-2 19-5 0,0 17-6 16,-2 15 0-16,-5 3-2 15,-6-4-1-15,0-11-5 16,-3-8 8-16,-5-11-9 16,-2-10-13-16,1-11-35 15,0-7 20-15,-6 4-16 16,0 0-27-16,-5 1 0 16,-3-9-27-16,1-11-121 15,-2-8 5-15,-3-10 64 16,6-3 122-16,0 0 37 15,-1-15 3-15,3-2 34 16,2-5 11-16,1-4 91 16,1-2-42-16,1-4-29 15,5-4 13-15,2-2-37 0,4-2 11 16,3-4 35-16,0 1-7 16,0-1-7-16,12 2 3 15,6 0-44-15,1 4 0 16,5 2-15-16,1 7-14 15,1 3 16-15,-4 6-16 16,2 6-5-16,-5 5 9 16,-2 2-3-16,-2 4-8 15,-3 2 1-15,-1 1-3 16,0-2-16-16,1 0 15 16,-2 1-128-16,-4-3-368 0</inkml:trace>
  <inkml:trace contextRef="#ctx0" brushRef="#br0" timeOffset="78549.02">14449 12123 608 0,'0'0'325'0,"0"0"-136"15,0 0-92-15,0 0 31 16,0 0-9-16,0 0-38 16,-5-9-10-16,5 7 1 0,0-1-42 15,0 1 32-15,0 2-20 16,0 0-5-16,0 0 8 16,0 0-38-16,0 0 5 15,0 5-12-15,0 15-9 16,0 11 9-16,0 12 1 15,0 8 5-15,8 5 10 16,-2 2-14-16,2 0-4 16,0 0 2-16,-2-5-4 15,0-5 1-15,-2-9 3 16,-2-7-1-16,4-11-35 16,-5-8-82-16,-1-12-48 15,0-1-26-15,0 0-321 0</inkml:trace>
  <inkml:trace contextRef="#ctx0" brushRef="#br0" timeOffset="78969.6">14234 11818 97 0,'0'0'368'0,"0"0"-231"0,0 0-51 15,0 0 44-15,103-8 19 16,-69 8-56-16,6 13 22 16,1 4 1-16,-1 6-72 15,-2 3 5-15,-3 6-33 16,-8 2 3-16,-6 4 10 15,-7 3-16-15,-6 1 7 16,-6 2-9-16,-2-2-10 16,-5 0 15-16,-14-3-16 15,-2-4 2-15,-6-3 17 16,-2-6-18-16,0-7 5 16,0-5-6-16,3-7 2 0,0-5 4 15,7-2-5 1,2 0 0-16,7-6-1 0,4-2-27 15,6-3-105-15,0 2-376 16,9 2 100-16</inkml:trace>
  <inkml:trace contextRef="#ctx0" brushRef="#br0" timeOffset="79308.03">14728 12580 157 0,'0'0'1305'15,"0"0"-1129"-15,0 0-145 0,0 0-31 16,0 0-13-16,0 0 13 16,14-89 1-16,-8 62 0 15,2 4-1-15,-2 4 0 16,1 8 0-16,-1 6-2 15,-1 5-20-15,-1 8 22 16,1 14 3-16,-1 9 12 16,2 3 7-16,-2 8-1 15,-2-1-20-15,1 0 25 16,0-3-24-16,-2-3 7 16,1-7-2-16,-2-5-7 15,3-10-15-15,-1-7-146 0,-1-6-681 16</inkml:trace>
  <inkml:trace contextRef="#ctx0" brushRef="#br0" timeOffset="79482.89">15020 12498 1485 0,'0'0'237'15,"0"0"-237"-15,0 0-89 16,0 0-129-16,0 0-128 16,0 0-439-16</inkml:trace>
  <inkml:trace contextRef="#ctx0" brushRef="#br0" timeOffset="79757.89">15218 11998 552 0,'0'0'995'15,"0"0"-865"-15,0 0-100 16,0 0-30-16,0 0 12 16,0 0-2-16,27 89 41 15,-17-39-13-15,1 7 11 16,1 7-35-16,1 0 5 15,1-3 3-15,-1-3-20 0,-1-10-2 16,-1-7 0-16,-1-7-21 16,-3-7-75-16,1-11-130 15,-2-10-267-15,-2-6-94 0</inkml:trace>
  <inkml:trace contextRef="#ctx0" brushRef="#br0" timeOffset="80014.96">15427 11923 1187 0,'0'0'222'0,"0"0"-161"16,0 0-54-16,6 73 26 15,-2-24 57-15,-1 18 23 16,0 22-2-16,0-8-59 15,0-8-8-15,-3-11-26 16,0-17-17-16,0 1 11 16,0 0-12-16,0-10-31 15,0-6-143-15,0-11-314 16,0-9-392-16</inkml:trace>
  <inkml:trace contextRef="#ctx0" brushRef="#br0" timeOffset="80322.81">15539 12608 1307 0,'0'0'396'16,"0"0"-248"-16,0 0-67 15,0 0-70-15,0 0 29 16,27-75 6-16,-18 43-29 16,1 1 6-16,0-1-21 15,0 5-1-15,-3 4 11 16,0 7-11-16,-2 7-1 15,-4 4 0-15,1 5-7 16,-1 3 5-16,2 19 3 16,-1 9-1-16,-1 13 12 15,1 4-4-15,-1 3-8 16,-1 1 0-16,2-2 0 16,-1-7 0-16,1-4 0 0,-1-9-1 15,1-10 0-15,2-10-157 16,-2-6-146-16,1-4-448 0</inkml:trace>
  <inkml:trace contextRef="#ctx0" brushRef="#br0" timeOffset="80525.92">15876 12441 1227 0,'0'0'219'0,"0"0"-157"15,0 0-31-15,0 0 45 16,0 0 1-16,86 14-16 16,-56-14-7-16,2 0-39 15,0 0 9-15,-2 0-24 0,-1 0-126 16,-9 0-109-16,-11 0-564 0</inkml:trace>
  <inkml:trace contextRef="#ctx0" brushRef="#br0" timeOffset="80706">15906 12622 1637 0,'0'0'248'0,"0"0"-183"16,0 0-45-16,0 0-11 0,0 0-9 16,82 1 0-1,-49-1 6-15,2-5-16 16,1-4 10-16,10-7-176 0,-10 3-155 15,-6-1-515-15</inkml:trace>
  <inkml:trace contextRef="#ctx0" brushRef="#br0" timeOffset="80968.92">16657 12137 1077 0,'0'0'691'16,"0"0"-568"-16,0 0-107 0,0 0-7 15,0 0 25-15,14 115 20 16,-9-62 9-16,-1 3-34 16,3 2-27-16,-1-2 8 15,0-2-3-15,2-4-14 16,-2-9-3-16,-2-10-131 15,-4-9-121-15,0-10-66 16,0-9-474-16</inkml:trace>
  <inkml:trace contextRef="#ctx0" brushRef="#br0" timeOffset="81344.58">16523 12066 1181 0,'0'0'407'0,"0"0"-293"16,0 0-73-16,0 0-41 16,14-86 0-16,4 66 8 15,6 2-6-15,4 1-2 16,3 5 0-16,5 2 2 16,4 4-2-16,-1 6 0 15,0 0 0-15,2 6 1 16,-2 12 1-16,-1 5-2 15,-5 9 6-15,-5 3-5 16,-6 5 23-16,-10-1-15 16,-9 3 5-16,-3 1 10 15,-10 0-23-15,-17-3-1 16,-6-1 0-16,-4-3 1 0,-3-5 11 16,2-6 14-16,4-5 29 15,6-6 9-15,5-4-39 16,8-4-7-16,8-4-18 15,7-2-123-15,0 0-198 16,3-10-725-16</inkml:trace>
  <inkml:trace contextRef="#ctx0" brushRef="#br0" timeOffset="81868.16">17047 12521 522 0,'0'0'634'15,"0"0"-517"-15,0 0-63 0,0 0-12 16,0 0-42 0,0 0 69-16,0 0-4 0,55-10-36 15,-36 10 18-15,1 0-12 16,-4 0 7-16,1 4 4 15,-7 9-46-15,-4 6 13 16,-6 2-13-16,0 9 12 16,-3 2 2-16,-14 2-8 15,-5 2-4-15,0-4 24 16,0-2-25-16,5-6 35 16,4-5 3-16,7-6-17 15,4-4 14-15,2-3-36 16,0-4 7-16,15 1 12 0,3-2-11 15,3-1-7 1,3 0-1-16,1 0-4 0,9-9-6 16,-5-3-110-16,-5-3-273 15</inkml:trace>
  <inkml:trace contextRef="#ctx0" brushRef="#br0" timeOffset="82050.53">17508 12573 1774 0,'0'0'315'0,"0"0"-299"16,0 0-16-16,0 0-86 16,0 0 51-16,0 0 33 0,0 0-184 15,-2 23-295-15</inkml:trace>
  <inkml:trace contextRef="#ctx0" brushRef="#br0" timeOffset="82351.14">17741 11993 1222 0,'0'0'187'0,"0"0"-130"16,0 0-28-16,7 72-2 15,2-32 128-15,4 12-20 16,7 2-60-16,2 7 4 16,2 0-29-16,-2-3-22 15,2-5-6-15,-2-5-15 16,-3-7-7-16,-2-7 0 15,-1-10-33-15,1-10-71 16,-5-7-169-16,0-7-452 0</inkml:trace>
  <inkml:trace contextRef="#ctx0" brushRef="#br0" timeOffset="82614.82">18116 12005 1542 0,'0'0'240'0,"0"0"-181"16,-22 105-17-16,13-52-30 16,-1 8 86-16,2 1 2 15,1 2-69-15,-1-3 16 16,-1-2-37-16,0-8-10 15,2-4 0-15,-1-10-12 16,0-8-32-16,3-12-116 16,4-8-233-16,-1-9-627 0</inkml:trace>
  <inkml:trace contextRef="#ctx0" brushRef="#br0" timeOffset="83047.91">18215 12512 1480 0,'0'0'335'0,"0"0"-256"16,0 0-29-16,0 0-39 15,0 0 4-15,97-1 74 16,-70-1-50-16,-4 1-1 16,0-1-34-16,-8 2 7 0,-5 0-2 15,-4 0-8-15,-6 5-1 16,0 10 15-16,-15 6-6 15,-3 3-9-15,-6 1 0 16,4 2 1-16,-1-1 3 16,6-2-4-16,4-3 0 15,4-3 6-15,4-6-5 16,3-5-2-16,0-3-6 16,15-4-4-16,4 0 3 15,5 0 8-15,4-3 0 16,1-3 2-16,1 2 4 15,-2 1-7-15,-1 0 1 16,-2 3-3-16,-5 0 3 16,-1 0 0-16,-5 0 11 0,-1 0-1 15,-4 3-9-15,-2 0-1 16,0 1 0-16,-2-1-28 16,-5 0-44-16,0-2-287 15,0 1-502-15</inkml:trace>
  <inkml:trace contextRef="#ctx0" brushRef="#br0" timeOffset="86403.89">14117 13587 603 0,'0'0'205'0,"0"0"-74"15,0 0-53-15,0 0 3 16,0 0 18-16,0 0-1 16,0 0-20-16,0-2-46 15,0 2-3-15,0 0-20 16,0 0-8-16,0 0 13 0,0 15-7 16,2 6 18-16,1 11 26 15,7 9-31-15,-1 9 19 16,3 8-20-16,1 3-19 15,1 1 15-15,1-3-15 16,-3-1 0-16,0-7 0 16,-2-7 3-16,-1-5-13 15,-3-6 3-15,0-7-70 16,-2-6-111-16,-2-5-329 16,-2-10-228-16</inkml:trace>
  <inkml:trace contextRef="#ctx0" brushRef="#br0" timeOffset="86695.59">14410 13597 22 0,'0'0'923'15,"0"0"-808"-15,0 0-69 16,0 0 16-16,-14 94 13 16,8-50 54-16,-1 9-65 15,-2 5-13-15,-1 5 6 16,-1 3-46-16,2 1 12 0,-3-2-23 16,3-6 0-16,2-4-8 15,-2-8-6-15,3-2-25 16,3-13-150-16,0-11-459 15</inkml:trace>
  <inkml:trace contextRef="#ctx0" brushRef="#br0" timeOffset="87199.52">14358 14225 720 0,'0'0'179'16,"0"0"-128"-16,0 0-21 15,0 0-30-15,0 0 95 16,78-74 19-16,-55 62-46 16,1 3 12-16,1 6-35 15,0 3-10-15,-1 2-5 16,-4 16-30-16,-2 6 15 15,-8 6-6-15,-7 4-9 16,-3 3 28-16,-3 2-21 16,-13 0-7-16,-7-3 0 15,0-4-65-15,-1-4 33 16,3-10 31-16,0-7-50 16,3-10 51-16,6-1-10 0,4-6-53 15,4-12-144-15,4-1-25 16,0-1 122-16,1 3 81 15,12 5 29-15,0 7 41 16,5 2 45-16,0 3 92 16,1 0 55-16,2 13-111 15,4 2-5-15,-4 1-51 16,2 1-39-16,-1 1 18 16,-1-4-30-16,-2-4-5 15,2-4 0-15,0-6-10 16,9-6-75-16,-6-10-272 15,-3-6-715-15</inkml:trace>
  <inkml:trace contextRef="#ctx0" brushRef="#br0" timeOffset="87432.76">14968 14103 1192 0,'0'0'193'16,"0"0"-144"-16,0 0-21 16,0 0-15-16,94 4 68 15,-61-4-30-15,1 0-25 16,-1 0 27-16,-1 0-52 16,-8 0 10-16,-3 0-11 0,-10 2-98 15,-6 9-72 1,-5-1-437-16</inkml:trace>
  <inkml:trace contextRef="#ctx0" brushRef="#br0" timeOffset="87591.29">15078 14316 1311 0,'0'0'240'16,"0"0"-160"-16,0 0-65 15,0 0 24-15,0 0-16 16,92 17-5-16,-56-17-4 15,15-3-14-15,-8-5-169 16,-5 0-853-16</inkml:trace>
  <inkml:trace contextRef="#ctx0" brushRef="#br0" timeOffset="88080.23">15791 13849 614 0,'0'0'744'0,"0"0"-664"16,0 0-57-16,0 0 8 15,5 99-21-15,-4-50 35 16,1 4-14-16,-2 2 1 0,2 0 42 16,-2-3-52-16,2-6-12 15,-1-7-10-15,-1-11-31 16,0-11-56-16,0-9-119 15,-1-8-353-15</inkml:trace>
  <inkml:trace contextRef="#ctx0" brushRef="#br0" timeOffset="88432.48">15594 13754 578 0,'0'0'344'0,"0"0"-259"16,0 0-60-16,0 0 31 16,92-47 38-16,-50 34 38 15,7 3-61-15,4 3-20 16,2 6 13-16,-1 1-43 16,-4 8 1-16,-6 12-16 15,-10 6 6-15,-9 9 7 16,-10 3 11-16,-14 5 31 15,-1 0 12-15,-14 1 24 16,-13 0-17-16,-6-3-56 16,-4-5-24-16,-2-4 37 15,-1-8-17-15,3-7-19 0,5-5 12 16,5-9-13-16,8-3-1 16,4-2-31-16,13-18-132 15,2 0-33-15,0-1-392 0</inkml:trace>
  <inkml:trace contextRef="#ctx0" brushRef="#br0" timeOffset="88791.73">16237 14324 1239 0,'0'0'192'0,"0"0"-151"0,0 0-10 16,0 0-29-16,0 0 14 15,0 0 30-15,24-81-34 16,-20 47 1-16,2-4-13 16,-1 4-13-16,-1 7 6 15,3 8 7-15,-2 9 0 16,0 10 0-16,-2 0 5 15,0 23-5-15,0 7 14 16,0 11 53-16,-2 3 25 16,-1 3-48-16,2-2-3 15,-2-4-5-15,1-2-34 16,3-8 1-16,-1-6-3 16,3-9-160-16,-1-9-207 0,-2-7-849 15</inkml:trace>
  <inkml:trace contextRef="#ctx0" brushRef="#br0" timeOffset="88958.64">16556 14310 1211 0,'0'0'729'16,"0"0"-601"-16,0 0-128 15,0 0-45-15,0 0 0 16,0 0-76-16,0 0-81 15,34-31-117-15,-25 5-537 0</inkml:trace>
  <inkml:trace contextRef="#ctx0" brushRef="#br0" timeOffset="89207.13">16817 13776 1305 0,'0'0'237'15,"0"0"-188"-15,0 0-11 16,0 0-37-16,12 93 100 16,0-33 1-16,3 19-38 15,3-3 29-15,2-6-48 16,0-9-25-16,-1-14 5 0,4-1-25 16,-1 3-7-1,-1-15 6-15,-2-8-57 0,-5-13-49 16,-2-13-139-16,-2-14-234 15,-4-9-456-15</inkml:trace>
  <inkml:trace contextRef="#ctx0" brushRef="#br0" timeOffset="89409.15">17087 13869 1119 0,'0'0'266'16,"0"0"-192"-16,0 0-47 15,0 0 41-15,2 89 51 16,-2-46 13-16,0 6-61 16,0 1-38-16,0-3 11 0,0-1-42 15,0-4-2-15,0-5-91 16,0 2-176-16,-3-10-311 16,0-10-318-16</inkml:trace>
  <inkml:trace contextRef="#ctx0" brushRef="#br0" timeOffset="89722.79">17283 14330 1410 0,'0'0'310'16,"0"0"-225"-16,0 0-74 0,0 0 14 15,41-87 4-15,-29 53 8 16,3-4-2-16,-4 4-27 15,1 4-6-15,-2 7-2 16,-3 8-3-16,-2 8-10 16,-2 7 13-16,0 11 0 15,-1 17 20-15,-2 11-20 16,1 13 38-16,1 4 3 16,-1 1-15-16,5 0 13 15,0-6-29-15,0-6-3 16,-2-8 2-16,1-6-9 15,-2-7-22-15,-3-6-158 16,-3-5-295-16,-11-7-503 0</inkml:trace>
  <inkml:trace contextRef="#ctx0" brushRef="#br0" timeOffset="90187.59">15506 14718 766 0,'0'0'279'0,"0"0"-172"16,0 0-71-16,0 0 50 16,0 0-28-16,0 0-45 15,0 0 71-15,34 11 23 16,-2-3 27-16,13 1-7 16,26 3-87-16,32 0-4 15,40-2-6-15,18 0 2 16,3-5 25-16,-9 0-36 15,-19-5-14-15,-2 0 9 16,-5 0-10-16,-9-5-7 16,-9-7 1-16,-10 3 0 15,-23 1 0-15,-18 6 0 0,-16 2 0 16,-8 0 4 0,1 0-4-16,3 0-7 0,-4 7-56 15,-10 2-92-15,-13-2-44 16,-10-1-361-16</inkml:trace>
  <inkml:trace contextRef="#ctx0" brushRef="#br0" timeOffset="90586.74">16204 15103 1247 0,'0'0'188'0,"0"0"-143"16,12 94-11-16,-4-43 3 15,2 4 106-15,-1 3 6 16,0-3-52-16,1-1-40 0,-1-8-47 16,0-5-1-16,1-8 0 15,-3-8-9-15,-1-6-27 16,-3-7-89-16,-3-10-154 15,0-2-278-15,-2 0-128 0</inkml:trace>
  <inkml:trace contextRef="#ctx0" brushRef="#br0" timeOffset="90954.67">16125 15143 684 0,'0'0'140'0,"0"0"-88"0,0 0-33 16,0 0 70-16,54-77 88 15,-29 62-58-15,5 5-12 16,3 1-42-16,3 5-31 16,1 4 37-16,1 0-25 15,-2 13 30-15,-3 7-10 16,-3 6-34-16,-6 4 22 15,-6 1-23-15,-6 1-12 16,-8 1 26-16,-4-1-36 16,0-1 13-16,-18-2-7 15,-4-1-7-15,-4-4 10 0,-6-4-11 16,1-5-6 0,-1-5 16-16,3-4-15 0,6-6-2 15,4 0 0-15,5 0-52 16,7-8-119-16,4-3-179 15,3 1-523-15</inkml:trace>
  <inkml:trace contextRef="#ctx0" brushRef="#br0" timeOffset="91419.43">16602 15528 1303 0,'0'0'208'15,"0"0"-208"-15,0 0-216 16,0 0 72-16,0 0 144 15,0 0 68-15,103-5-1 16,-76 5 17-16,-1 7-46 16,-7 11-31-16,-6 3 23 15,-7 5 2-15,-6 5 28 16,0 3-8-16,-9 1-36 16,-10 2 12-16,-4 0-5 0,0-2 6 15,-1-2 25-15,3-7-17 16,6-5 33-16,6-5 5 15,5-5-56-15,4-6-6 16,7-1-13-16,14-4 2 16,9 0 60-16,7 0-17 15,5-6-21-15,0-2-12 16,-2-1-11-16,-3 3-2 16,5-4-16-16,-11 4-126 15,-7 0-362-15</inkml:trace>
  <inkml:trace contextRef="#ctx0" brushRef="#br0" timeOffset="92615.94">17851 14495 765 0,'0'0'104'0,"0"0"-48"15,0 0 19-15,0 0 47 16,80 0-35-16,-62 0-66 15,0 0-2-15,-3 0-19 16,-2 0 1-16,-2 0-2 16,-5 5-135-16,-3 0-218 0</inkml:trace>
  <inkml:trace contextRef="#ctx0" brushRef="#br0" timeOffset="92875.39">17810 14687 897 0,'0'0'175'16,"0"0"-100"-16,0 0 14 15,0 0 85-15,0 0-20 16,94-3-47-16,-64-2 23 0,0 5-70 15,0-3-36 1,-5 3-5-16,-4 0-18 0,0 3-2 16,1 9-93-16,-6 2-239 15,-5-4-610-15</inkml:trace>
  <inkml:trace contextRef="#ctx0" brushRef="#br0" timeOffset="94865.64">18707 13929 1219 0,'0'0'142'15,"0"0"-89"-15,0 0-52 0,0 0 0 16,0 0 16-16,0 0-16 16,0 0 48-16,67 7 31 15,-31 0-43-15,1 0 13 16,2-2-28-16,0-5-21 16,-2 0 21-16,-4 0-20 15,-6 0-2-15,-8 0 0 16,-4-5 8-16,-6 1-16 15,-6 1 8-15,-3-1 0 16,0 1 8-16,0-2-8 16,-5 1-1-16,-2 2-34 15,-2 2-4-15,2 0 27 16,-2 4-36-16,0 17 48 0,-2 11-13 16,1 11 25-16,1 8-12 15,0 7 13-15,2 3-13 16,4-3 26-16,-1-4-20 15,4-7-5-15,0-8 3 16,0-7-4-16,-1-3-26 16,-2-10-161-16,0-5-359 0</inkml:trace>
  <inkml:trace contextRef="#ctx0" brushRef="#br0" timeOffset="95077.93">18795 14307 1262 0,'0'0'220'16,"0"0"-181"-16,0 0-12 15,0 0-27-15,0 0 44 16,0 0 46-16,96-5-26 16,-62 5-5-16,4-1-51 15,0-1 4-15,-1-1-24 16,9-6-106-16,-10 1-161 15,-6-1-434-15</inkml:trace>
  <inkml:trace contextRef="#ctx0" brushRef="#br0" timeOffset="95303.88">19384 14004 1026 0,'0'0'159'16,"0"0"-93"-16,0 0-40 15,0 0 39-15,108-3 18 16,-74 2-63-16,-4-2-1 16,-3 1-19-16,-7 2-12 15,-8 0-113-15,-8 0-468 0</inkml:trace>
  <inkml:trace contextRef="#ctx0" brushRef="#br0" timeOffset="95705.7">19326 14089 1081 0,'0'0'217'0,"0"0"-146"16,0 0-36-16,0 0-35 15,0 0 26-15,0 0-22 16,0 0-2-16,-19 71 10 16,32-66-11-16,8-4 0 15,1 1 2-15,5 1 4 16,3 2-7-16,1 3 0 16,1 3 0-16,0 6 3 0,-2 5 3 15,-1-1-5-15,-7 6 25 16,-7-1-25-16,-6-1 57 15,-7 1 1-15,-2-1-4 16,-5 1 22-16,-12 0-48 16,-6-4 4-16,-3-4-9 15,-2-4-24-15,-2-4 36 16,0-10-25-16,-1 0 4 16,0-5 10-16,1-12-24 15,6-4-2-15,9-3-14 16,9 1-100-16,6-8-53 15,9 7-347-15,6 2-409 0</inkml:trace>
  <inkml:trace contextRef="#ctx0" brushRef="#br0" timeOffset="95986.07">19843 14030 599 0,'0'0'377'0,"0"0"-276"16,0 0-66-16,0 0-3 16,83 26-9-16,-48-23 128 0,1-3-35 15,2 0-4-15,-3 0 16 16,-3-2-95-16,-7-4-18 15,-6 2-15-15,-10 0-47 16,-9 0-84-16,0 2-239 16,-6 1-280-16</inkml:trace>
  <inkml:trace contextRef="#ctx0" brushRef="#br0" timeOffset="96368.31">19859 14050 842 0,'0'0'353'15,"0"0"-153"-15,0 0-180 16,0 0-1-16,0 0-9 16,0 0-9-16,-66 82 36 0,66-71-26 15,7 0 4-15,13 0-6 16,5-5-1-16,6 0-8 16,7-1 0-16,2-2 1 15,3 4 0-15,-2 2 0 16,-6 4 14-16,-2 2 0 15,-6 5-8-15,-8 3-3 16,-7 1 4-16,-9 2 37 16,-3 2 45-16,-7-1-20 15,-15 4-10-15,-7-3-23 16,-4-3-36-16,-2-3 6 16,-4-8-6-16,-2-6 12 0,1-7 39 15,3-1-19-15,6-6 9 16,7-8-17-16,10-2-25 15,10 0-13-15,4-1-54 16,3 5-46-16,29-8-34 16,-2 6-50-16,0-1-366 0</inkml:trace>
  <inkml:trace contextRef="#ctx0" brushRef="#br0" timeOffset="97014.09">20300 14173 1101 0,'0'0'271'0,"0"0"-183"15,0 0-87-15,0 0 10 16,0 0-11-16,0 0 26 16,0 0 79-16,20 59-50 15,-12-29 1-15,-2 0-4 16,0 3-20-16,-1-1 28 15,-2-3-17-15,-2-4-29 16,-1-3 8-16,0-5-20 16,0-6-2-16,0-4 0 15,0-5 10-15,0-2-3 16,0 0 2-16,0-4 4 16,0-15-13-16,0-6-11 0,0-4-20 15,0-5-32 1,0 2-51-16,0 2 7 0,9 5 39 15,2 11 48-15,1 4 12 16,2 7-3-16,0 3 11 16,1 6 0-16,0 13 1 15,0 5 86-15,-3 6 14 16,1 1-44-16,-6-2 23 16,-1 0-65-16,-1-5 8 15,-2-6-23-15,-1-5 9 16,-2-6-7-16,1-4-1 15,-1-3 7-15,0 0 36 16,0-12-22-16,3-8-9 16,0-10-13-16,1-6-23 15,2 0-23-15,2 2-49 0,2 6 38 16,1 9 50 0,-2 9-25-16,2 10 26 0,1 0-1 15,2 15 7-15,2 8 89 16,-1 7-25-16,0-1-4 15,-1 1-6-15,-1-2-53 16,-3-5 14-16,-2-4-15 16,-1-5-16-16,-2-6-2 15,-5-8-166-15,0 0-52 16,0-6-410-16</inkml:trace>
  <inkml:trace contextRef="#ctx0" brushRef="#br0" timeOffset="97597.82">20725 14229 1060 0,'0'0'260'16,"0"0"-164"-16,0 0-76 15,0 0 24-15,0 0 111 16,0 0 25-16,91 54-67 16,-71-30-49-16,-3 2-58 15,-3 0 28-15,-2-2-33 16,-8-3 8-16,-2-3 13 15,-2-3-16-15,0-2 1 16,0-6-7-16,-8-5 2 16,2-2 10-16,-3 0-11 0,3-15-1 15,0-9-20 1,5-7-68-16,1-4 7 0,0-1-31 16,1 4 36-16,8 4 74 15,5 11-24-15,1 5-5 16,1 8 30-16,-1 4 2 15,4 7 12-15,-1 14 60 16,2 8 19-16,-3 5-15 16,-3 0-38-16,-3-1 4 15,-1-5 2-15,-4-5-45 16,-2-6 19-16,-1-5-19 16,-1-9 1-16,-1-1 11 15,1-2-12-15,-1-7 18 16,3-13-11-16,1-8 3 15,3-8-20-15,-1-3 9 16,2 0-20-16,4 2 14 0,0 10-12 16,0 8 4-16,2 15 15 15,1 4-17-15,-1 17 17 16,0 12 1-16,-3 9 6 16,-1 1 19-16,0-2-26 15,-2-5 0-15,-1-6 0 16,2-9-16-16,-4-9-3 15,0-8-148-15,-1-14-56 16,-2-11-324-16,1-5-268 0</inkml:trace>
  <inkml:trace contextRef="#ctx0" brushRef="#br0" timeOffset="97826.34">21326 13880 1077 0,'0'0'336'0,"11"118"-91"16,5-27-85-16,2 0-48 15,1-16-32-15,-5-25-60 16,-5-13-11-16,1 1 4 16,-2-1-13-16,-5 0-1 15,-3-11-119-15,0-11-126 16,-12-13 62-16,-5-2-312 0,2-4 139 15</inkml:trace>
  <inkml:trace contextRef="#ctx0" brushRef="#br0" timeOffset="97991.9">21308 14289 591 0,'0'0'518'0,"0"0"-340"16,0 0-52-16,0 0-76 16,0 0 59-16,82-10 26 15,-50 21-51-15,5 0-3 16,3-1-40-16,3-3 3 15,-2-4 2-15,-2-3-46 16,-6 0-12-16,-4-11-175 16,-6-7-193-16,-11 1-538 0</inkml:trace>
  <inkml:trace contextRef="#ctx0" brushRef="#br0" timeOffset="98597.39">21653 13981 857 0,'0'0'824'16,"0"0"-687"-16,0 0-118 16,0 0-2-16,0 0-16 15,0 75 51-15,3-35 24 16,6 6-61-16,1 0 2 16,2 0-17-16,3-5-49 15,2-5-90-15,2-7-61 16,3-8 125-16,5-7-68 15,1-6-172-15,4-5 42 16,-3-3 191-16,1 0 82 16,-3-10 14-16,-4-4 173 15,-2-4 121-15,-4-2-73 0,-3-2-51 16,-4 2-5-16,1 0-43 16,-7 3-44-16,-2 3 1 15,-2 4-58-15,0 4-5 16,-13 5-7-16,-7 1-15 15,-4 4-9-15,-3 13 1 16,0 6 0-16,6 3-4 16,2 1 4-16,7-3 0 15,2-1-1-15,8-6-12 16,2-6 13-16,0-4-18 0,13-6-15 16,4-1 32-1,2 0-27-15,1-10-2 0,1-3 10 16,-4 0-11-16,-3 2 31 15,-1 6 0-15,-2 5 6 16,1 0 18-16,0 22-23 16,0 11 18-16,0 12 12 15,1 8-25-15,-4 6 5 16,-1 2 3-16,-4-1-2 16,-4-2 18-16,0-5-29 15,0-9-1-15,0-7 0 16,0-10 9-16,0-9-25 15,-2-9 16-15,2-9-126 16,0-10-210-16,3-9-505 0</inkml:trace>
  <inkml:trace contextRef="#ctx0" brushRef="#br0" timeOffset="98869.77">22336 14283 1343 0,'0'0'166'15,"0"0"-102"-15,0 0-55 16,0 0 1-16,0 0 61 16,0 0 6-16,0 0 14 15,33 37-38-15,-27-46-40 0,0 0 28 16,-3 3 12-1,-3 2 26-15,0 4 15 0,0 0-82 16,-5 9-6-16,-7 11-6 16,1-1-115-16,2-4-373 0</inkml:trace>
  <inkml:trace contextRef="#ctx0" brushRef="#br0" timeOffset="100834.56">22742 14180 1187 0,'0'0'222'15,"0"0"-138"-15,0 0-29 16,0 0 35-16,0-89 74 16,0 57-98-16,4 1-52 15,1-5 20-15,0 2-24 16,2 1 0-16,-4 3 9 16,0 3-10-16,-2 6-7 15,-1 7-2-15,2 3 0 16,-2 6 3-16,0 3-3 15,0 2 9-15,0 0-9 16,0 7 0-16,0 17 0 16,0 10 0-16,0 8 0 15,1 6-2-15,1 1 4 0,1 2-2 16,-2-1 18-16,1-5-9 16,0-3-8-16,-2-8-1 15,0-5-3-15,2-8 0 16,-2-5 3-16,3-7-12 15,-2-5-228-15,2-3-349 0</inkml:trace>
  <inkml:trace contextRef="#ctx0" brushRef="#br0" timeOffset="101001.44">22924 14357 1280 0,'0'0'232'0,"0"0"-149"15,0 0-74-15,0 0 14 16,0 0 9-16,0 0-32 16,0 0-14-16,21 12-154 15,-12-26-829-15</inkml:trace>
  <inkml:trace contextRef="#ctx0" brushRef="#br0" timeOffset="101474.64">23142 13958 1520 0,'0'0'246'0,"0"0"-209"16,0 0-37-16,0 0-19 15,0 0 6-15,0 0 13 16,0 0-1-16,61-31 10 15,-37 29-9-15,-1 2 0 16,1 0 0-16,1 0 11 16,-3 6-4-16,0 7-7 15,-3 1 0-15,-5 3 10 16,-5 0-10-16,-6 6 1 16,-3 2 0-16,0 6 14 15,-17 6-14-15,-5 1-1 0,-5 3 0 16,0-2 9-16,3-3-9 15,0-6 0-15,7-4 1 16,6-7 42-16,6-9-42 16,5-2 0-16,0-4-1 15,10-2 11-15,10-1 1 16,6-1 4-16,3 0 3 16,4 0 28-16,3 0-39 15,0 0 12-15,1 0-14 16,-1-1 11-16,-4-2-17 15,-3 0 0-15,3-2-76 16,-8-1-150-16,-5 0-319 0</inkml:trace>
  <inkml:trace contextRef="#ctx0" brushRef="#br0" timeOffset="101894.73">23789 13897 489 0,'0'0'931'16,"0"0"-803"-16,0 0-104 16,0 0-16-16,0 0-8 0,0 0 11 15,0 0 7 1,16 65 52-16,-11-35-12 0,0 6-4 15,-2 3 7-15,-1 6-25 16,-2 3-3 0,0 1-11-16,0-3-21 0,0-1 28 15,0-7-28-15,-2-9 8 16,2-7 1-16,0-10-4 16,0-5-7-16,0-5 1 15,11-2 0-15,4 0 35 16,8 0-4-16,5-7-12 15,5 1 1-15,4 2-18 16,5 0-3-16,-5 1 1 16,-1-1 0-16,-6 1-13 15,-5-1 1-15,-9 0-137 0,-7-1-124 16,-9 3-790-16</inkml:trace>
  <inkml:trace contextRef="#ctx0" brushRef="#br0" timeOffset="102691.64">23039 14277 861 0,'0'0'305'0,"0"0"-216"16,0 0-73-16,0 0 6 15,0 0-10-15,0 0 30 0,0 0 27 16,-17 56-44 0,17-42 3-16,0-2-28 0,0-2 7 15,0-4-2-15,0-4-4 16,0 0-1-16,2-2 28 16,2 0-28-16,-3-2 32 15,2-6-13-15,-3-3-18 16,0-2 11-16,0 1-11 15,0 0 5-15,-3 2 4 16,-4 4 0-16,1 3-7 16,2 3 17-16,-4 0-10 15,2 5 17-15,-1 6-27 16,1 4 0-16,1-1 6 16,2 0-5-16,2-1-2 15,-1-3-29-15,2-3-86 0,0-4-258 16,0-3-412-16</inkml:trace>
  <inkml:trace contextRef="#ctx0" brushRef="#br0" timeOffset="102871.4">22960 14350 1041 0,'0'0'338'15,"0"0"-221"-15,0 0-40 16,0 0-56-16,0 0-10 15,0 0 5-15,0 0-10 16,-6 7-7-16,6 0 1 16,0 9-54-16,0-2-168 0,0 0-500 15</inkml:trace>
  <inkml:trace contextRef="#ctx0" brushRef="#br0" timeOffset="104709.21">18807 14879 649 0,'0'0'208'0,"0"0"-142"15,0 0 5-15,0 0 91 0,0 0-23 16,0 0-39-16,0 0 10 15,73-2-44-15,-52 0-6 16,1 2-14-16,7 0-17 16,1 0 14-16,2 0-30 15,5 0 1-15,2 0-5 16,3 0 1-16,6 5 4 16,1-1 62-16,5 0-59 15,1 0 18-15,3 1-33 16,0-2-2-16,2 1 4 15,1-1 11-15,2-1-14 16,1 2-1-16,0 1 1 16,0 0 5-16,-3 1-6 15,1 1 0-15,-4 0 0 16,-3 0 3-16,0-1-3 0,-3 0 0 16,-1 1 0-16,1-1 10 15,2-2-10-15,-3 1 0 16,1 1 0-16,-2-1 1 15,0 3-2-15,0-2 1 16,1 2 0-16,-1 0 5 16,-1-1-3-16,1 2-2 15,-2-2 0-15,1 2 0 16,-2-3-6-16,-1 0 6 16,-1 1 0-16,1-3 6 15,-1 2-5-15,1-2-1 16,-3 1 0-16,3-3-1 15,-1-2 0-15,3 0 2 0,-2 0 6 16,2 0 22 0,1 0-19-16,0 0-9 0,0 1-1 15,1 1 1-15,0-1-7 16,-1 2 7-16,-2 0-1 16,-1 2 11-16,-1-1-10 15,-1 0-1-15,1 0 0 16,0 1-2-16,-2-2 1 15,3-1 1-15,-1 1 0 16,1-2 2-16,1-1-1 16,-1 2-1-16,0 1 0 15,2-1-1-15,-3-1 0 0,2 3 1 16,-2-4 0 0,3 0 5-16,0 0-4 15,1 0-1-15,3 0 0 0,3 0 1 16,1-4-7-16,3 1 6 15,4-3 0-15,4 2 10 16,-2 0-10-16,4-1 0 16,-2 2 0-16,3 0-4 15,-3 3-2-15,2-1 6 16,-2 1 0-16,-3 0 5 16,-1 0 2-16,-3 0-8 15,-4 0 1-15,-1 0-7 16,-2 1 5-16,-1 4 3 0,-1 1-1 15,-2-2 3 1,-3 1 4-16,-1-2-14 0,-5 0 7 16,-1-2 0-16,-1 0 0 15,-3-1 0-15,-2 0 0 16,-5 2-1-16,-3 0 8 16,-5-1-7-16,-4 2 0 15,-5-2-19-15,-4 1 17 16,-3-1-54-16,-4 2-73 15,0-2-144-15,-8 0-645 0</inkml:trace>
  <inkml:trace contextRef="#ctx0" brushRef="#br0" timeOffset="106197.67">20030 15311 798 0,'0'0'309'16,"0"0"-200"-16,0 0-66 15,0 0 76-15,0 0 21 16,0 0 11-16,0 0-7 16,95-11-54-16,-56 6-10 15,3-2-40-15,-3 2-24 0,-3 1 11 16,-8-1-26-16,-6 1-1 16,-8 3 0-16,-7 1-9 15,-7 0-102-15,-6 7-186 16,-12 5-235-16,-6 3-90 0</inkml:trace>
  <inkml:trace contextRef="#ctx0" brushRef="#br0" timeOffset="106653.87">20118 15341 613 0,'0'0'523'0,"0"0"-415"16,0 0-87-16,0 0 2 0,0 0 1 15,0 0 53 1,0 0 9-16,-3 92-44 0,3-70 0 16,1-2-25-16,5-5-16 15,2-5 12-15,0-3-13 16,3-5 1-16,1-2 20 16,5 0-20-16,1 0 8 15,4-8-9-15,5-1 8 16,3 4-2-16,1 5-5 15,-1 0-1-15,-2 4 4 16,-3 12 5-16,-5 3 0 16,-5 7 55-16,-9 1 15 15,-6 3-9-15,0 1-22 16,-8 0-1-16,-11-2 2 0,-3-2-34 16,-3-5 9-16,-1-3-20 15,-3-7 2-15,1-6 3 16,-2-6-7-16,2 0 7 15,1-9 2-15,3-7-1 16,6-4-12-16,5 0 2 16,7 1-16-16,4 5 4 15,2 5-72-15,8 3-19 16,26-1-39-16,-1 1-31 16,1 0-388-16</inkml:trace>
  <inkml:trace contextRef="#ctx0" brushRef="#br0" timeOffset="107223.58">20671 15413 1035 0,'0'0'218'16,"0"0"-163"-16,0 0 10 15,0 0 62-15,0 0 12 16,93-2-48-16,-62 0-31 16,-1 1-5-16,-3 0-55 15,-6-1 10-15,-8 2-10 16,-7 0-21-16,-4 0 11 16,-2 0-36-16,-2 0-24 0,-11 0 37 15,-8 4-36-15,-6 2 42 16,-3 3 16-16,-3 0 6 15,-1 2 4-15,0 3 2 16,2-2-1-16,7 2 16 16,6-4-7-16,8-2-9 15,5-1 0-15,6 0-3 16,0-1 2-16,11 0 1 16,11 0 0-16,5 2 3 15,4 0 3-15,5 1-6 16,-2 3 10-16,1 1-10 15,-4 2 25-15,-6 2-23 16,-5 0 22-16,-8 2 22 16,-8 2-25-16,-4 1 20 0,0-1-28 15,-13 1-7-15,-8-2 7 16,-4-3-5-16,-1-6-1 16,-2-6 19-16,-1-3-24 15,2-2 5-15,4-5-7 16,4-8-9-16,6-4 8 15,10 0-83-15,3-3-24 16,13 3-66-16,4 4-392 0</inkml:trace>
  <inkml:trace contextRef="#ctx0" brushRef="#br0" timeOffset="107586.7">21031 15526 1156 0,'0'0'173'0,"0"0"-120"16,0 81-33-16,0-43 25 15,9 0 52-15,12-3-31 16,5-4-4-16,9-5-8 16,4-8-53-16,0-7 11 15,2-11 0-15,-5 0 14 16,-3-17 29-16,-5-8-28 15,-6-8 11-15,-8-5 9 16,-9-4-22-16,-5-3 43 16,-3-2-18-16,-16 2-14 0,-7 3 43 15,-4 6-20-15,-2 9 9 16,1 7-1-16,0 8-66 16,-2 9 6-16,-3 3-7 15,2 8-30-15,-2 14-1 16,5 3-47-16,3 16-8 15,7-7-100-15,10-3-502 0</inkml:trace>
  <inkml:trace contextRef="#ctx0" brushRef="#br0" timeOffset="108223.92">21519 15509 804 0,'0'0'210'0,"0"0"-70"16,0 0 6-16,0 0 2 16,42 84-43-16,-28-52-19 15,0 2 17-15,-1 2-35 16,-2-2-11-16,-4-5-21 15,-1-3-36-15,0-6 25 16,-5-8-25-16,1-5 7 16,-2-6 18-16,0-1-19 0,0-1 44 15,0-17-5-15,0-7-43 16,0-6-4-16,0-6-1 16,0 3-36-16,0-1-9 15,4 8-45-15,7 7 51 16,1 10 23-16,0 7 0 15,1 3 10-15,2 11 10 16,0 13-1-16,1 7 57 16,-3 3-41-16,-3 1 17 15,-3-2-8-15,-2-7-12 16,-2-6 23-16,0-6-35 16,-2-5 9-16,-1-5 3 15,0-4-4-15,2 0-3 0,-2-13-6 16,4-7-21-16,-1-6 15 15,0-4-27-15,3-3-5 16,2 2-2-16,3 3-13 16,1 5 34-16,4 7-1 15,0 7 4-15,1 8 16 16,0 1 1-16,-1 10 49 16,1 12 30-16,-2 4-33 15,-3 1-10-15,-3-2-31 16,-2-2 1-16,-1-5-4 15,-1-5-3-15,-2-2-28 16,-2-7-216-16,-1-4-492 0</inkml:trace>
  <inkml:trace contextRef="#ctx0" brushRef="#br0" timeOffset="108808.86">22044 15537 798 0,'0'0'176'16,"0"0"-69"-16,0 0 157 16,0 0-41-16,0 0-36 15,67 95-76-15,-49-62-45 16,-3 0 6-16,0-2-34 16,-5-2-37-16,-1-7 10 15,-6-5-11-15,-2-4 1 16,-1-7 12-16,0-6-12 15,0 0 10-15,0-3-2 0,0-15-9 16,0-7-19 0,-1-7-42-16,1-6-5 0,0 0-5 15,0 2-62-15,10 8 71 16,5 7 41-16,2 11-9 16,0 9 29-16,2 1 2 15,0 20 0-15,-3 9 95 16,-1 10-1-16,-3 2-25 15,-3-2-3-15,-2-4-28 16,-2-5 13-16,-2-8-34 16,0-6-17-16,-1-9 15 15,-1-4-10-15,-1-3-6 0,2-2 8 16,-1-16 0-16,3-9-9 16,2-7 1-16,0-3-22 15,0-1-15-15,3 5-30 16,2 5 46-16,-1 11 13 15,1 11-13-15,0 6 20 16,2 9 2-16,-2 18 17 16,1 9 78-16,-3 1-59 15,2 2-9-15,-2-4-10 16,0-4-17-16,1-7 13 16,-3-7-14-16,3-9-17 15,1-8-102-15,-2-7-225 16,-3-11-555-16</inkml:trace>
  <inkml:trace contextRef="#ctx0" brushRef="#br0" timeOffset="109064.77">22621 15354 1247 0,'0'0'233'16,"0"0"-191"-16,0 0-33 15,0 0-3-15,0 0 42 16,0 0 93-16,30 96-5 16,-19-46-74-16,0 4-17 15,0 3-11-15,-1 0-33 16,-1-4 30-16,-3-2-30 16,0-7 7-16,-3-7-8 0,-1-7-19 15,-2-12-126-15,0-6-162 16,0-9-561-16</inkml:trace>
  <inkml:trace contextRef="#ctx0" brushRef="#br0" timeOffset="109282.9">22613 15683 1307 0,'0'0'196'0,"0"0"-148"16,0 0-47-16,0 0 36 15,0 0 81-15,105 1-17 0,-68 2 5 16,2 0-37 0,3-3 3-16,-1 0-41 0,-3 0-31 15,-8 0 0-15,-7 0-40 16,-6-9-93-16,-8 1-127 16,-5-3-472-16</inkml:trace>
  <inkml:trace contextRef="#ctx0" brushRef="#br0" timeOffset="109509.41">22906 15350 72 0,'0'0'1113'16,"0"0"-872"-16,0 0-130 0,0 0-103 16,0 0 16-1,0 0 163-15,0 0-45 0,19 87-23 16,-6-43-79-16,-2 4-10 15,0-1-7-15,-1-3-17 16,-1-5 7-16,0-7-13 16,0-4-27-16,1-6-141 15,-1-9-364-15,1-9-715 0</inkml:trace>
  <inkml:trace contextRef="#ctx0" brushRef="#br0" timeOffset="110279.4">23325 15623 1232 0,'0'0'689'0,"0"0"-582"15,0 0-73-15,0 0-20 16,0 0 25-16,0 0 58 16,0 0-64-16,-20-64-11 15,7 59-9-15,-2 5-12 16,-3 0-2-16,0 0 1 15,1 8-12-15,-1 7 4 16,6 1 8-16,1 3 0 16,4 2 0-16,6 2 1 15,1 2-2-15,0-1 1 16,13 0-28-16,3-7 26 16,5-5-23-16,0-2 25 15,0-8-1-15,0-2-7 0,-4 0 7 16,0-9-12-1,-2-8 10-15,-5-2 2 0,-2-4 2 16,1 1 10-16,-5 0 10 16,-1 1-14-16,0 7-7 15,-1 3 0-15,-1 6-12 16,1 5 2-16,-2 0 7 16,1 2 3-16,2 17-10 15,2 7 11-15,3 10-2 16,5 8 1-16,9 17-3 15,8 24 2-15,4 18 1 16,0 5 0-16,-8-8 4 16,-9-11-3-16,-11-24-1 15,-3-11 0-15,-3-12 1 0,0-2-3 16,0 6 3-16,-4 5-1 16,-8 2 4-16,-3-5 2 15,-3-8-7-15,-5-6 1 16,-7-8 0-16,-6-7-1 15,-5-9 1-15,-3-5-16 16,-1-5 8-16,3 0-19 16,5-5 27-16,7-9 0 15,8-1 4-15,1-7-11 16,7-2 7-16,4-3 0 16,9-6-6-16,1-3 3 0,1-6-4 15,18-2 1 1,5-3 6-16,6-1 1 0,4 1 11 15,4 4 26 1,2 6 14-16,2 5-40 0,-2 6 13 16,-4 7-25-16,-3 4 6 15,-8 8-12-15,-6 3-3 16,-7 4-49-16,-6 0-112 16,-6 3-373-16</inkml:trace>
  <inkml:trace contextRef="#ctx0" brushRef="#br0" timeOffset="185714.45">24720 14665 1001 0,'0'0'330'16,"0"0"-192"-16,0 0-26 0,0 0 28 15,0 0 28 1,0 0-37-16,-2 0-54 0,2 0-11 16,0 0-38-16,0 0 3 15,0 0 2-15,0 0-21 16,0 0 17-16,12 0-14 15,3 0-9-15,6-1 10 16,3-4-14-16,4 3-2 16,2-3 0-16,1 1 1 15,-1 1 4-15,-3-2-5 16,-2 2 0-16,-4 0 0 16,-3 2 0-16,-5 1-17 15,-2 0-18-15,-2 0-29 16,-5 0 1-16,-1 0-65 15,-3 4-176-15,-3 4 69 0,-10 1-372 16</inkml:trace>
  <inkml:trace contextRef="#ctx0" brushRef="#br0" timeOffset="186113.74">24608 14882 952 0,'0'0'315'16,"0"0"-211"-16,0 0-82 16,0 0 41-16,0 0 115 0,79 9-21 15,-35-9-59-15,6 0-30 16,3 0-12-16,1 0-5 15,-3 0-13-15,-5 0-4 16,-4 0-3-16,-4 0-20 16,-6 0 9-16,-7-1-8 15,-7 1 12-15,-5 0 4 16,-5 0-22-16,-5 0 6 16,-1 0 1-16,-2 0-13 15,0 0 15-15,0 0-9 16,1 1-6-16,1 2 5 15,1 0-5-15,-2 1-1 16,2 0-30-16,-3 3-102 0,0-3-242 16,0-1-779-16</inkml:trace>
  <inkml:trace contextRef="#ctx0" brushRef="#br0" timeOffset="201077.82">25631 14734 595 0,'0'0'140'16,"0"0"-29"-16,0 0 13 15,0 0 16-15,0 0-5 16,0 0-66-16,9-1-41 16,-8-2 24-16,1 2-10 15,-2-2-3-15,0 2 15 16,1 1-25-16,-1 0 31 16,0-2-5-16,0 2-4 15,0 0 24-15,0-1-21 16,0-2-3-16,0-3 14 15,2 0-58-15,1-6 11 0,0-4-18 16,0-6 8 0,1-5 12-16,1-7-20 0,4-4 8 15,-2-6-2-15,1-4 0 16,2-1-12-16,-3-1 3 16,-2 5-8-16,0 5 3 15,-2 6 4-15,0 7 4 16,-3 8-2-16,0 7 4 15,0 4-2-15,0 3 0 16,0 5 0-16,0 0-16 16,0 3 9-16,0 15 7 15,0 9-5-15,0 11 5 16,1 10 0-16,5 7 0 16,0 4-3-16,0 2 3 15,0-2 0-15,0 0 0 16,-3-4-1-16,1-6 12 0,-1-3-20 15,-1-10 9-15,-2-7-6 16,1-5 5-16,-1-6 1 16,0-9 0-16,0-2 6 15,0-4-6-15,0-3-1 16,-3 0-24-16,-4 0-20 16,-2 0 44-16,0 0-18 15,0-5 19-15,0 2 3 16,1 0-3-16,2 0 0 15,2 0-7-15,2 2 7 16,2 0 7-16,0-2-7 16,0 3-11-16,2 0 10 15,10 0 2-15,4 0 14 0,2 0-3 16,2 0 4-16,-1-3 28 16,1 3-43-16,0 0 12 15,-2 0-10-15,2 0-3 16,8 0-41-16,-4 0-196 15,-5 0-439-15</inkml:trace>
  <inkml:trace contextRef="#ctx0" brushRef="#br0" timeOffset="201259.6">26143 14880 1174 0,'0'0'520'0,"0"0"-432"0,0 0-69 15,0 0 66-15,0 0 0 16,0 0-49-16,0 0-36 16,10 0-61-16,-1-8-121 15,0-2-142-15,0-5-561 0</inkml:trace>
  <inkml:trace contextRef="#ctx0" brushRef="#br0" timeOffset="201842.7">26465 14221 1098 0,'0'0'278'16,"0"0"-209"-16,0 0-16 15,0 0 6-15,0 0 46 16,0 0-45-16,0 0-59 16,-6 14 27-16,-3 2 9 15,-2 2-1-15,-2 5 39 16,0 5-36-16,-1 2 27 16,-1 2-18-16,5 2-42 15,-2 1 31-15,4 0-19 16,4 1-11-16,1-3 18 0,3 1-25 15,0 0 0 1,0-2 0-16,10 2 1 0,5-3 2 16,3-1-3-16,5-4 0 15,0-7 12-15,4-5-12 16,0-4-2-16,1-8 1 16,2-2 1-16,-3-2 7 15,0-13-7-15,-2-6 0 16,-2-5 25-16,-7-4-24 15,-3-2 6-15,-6-1-7 16,-7 3 0-16,0 2 3 16,0 3 3-16,-14 7 17 15,-4 7 22-15,-4 4-38 16,-1 7 14-16,-2 0-21 0,-2 8 3 16,0 9-3-16,2 4 0 15,3 3-9-15,7 1 8 16,6 2-71-16,6-1-20 15,3 8-108-15,10-8-193 16,4-6-599-16</inkml:trace>
  <inkml:trace contextRef="#ctx0" brushRef="#br0" timeOffset="202452.27">27115 14193 1031 0,'0'0'287'0,"0"0"-231"15,0 0-24-15,0 0 48 16,0 0 35-16,0 0-35 0,0 0-22 16,0 25 15-1,0-2-11-15,0 5-20 0,0 7 5 16,0 8-6-16,0 6-24 15,-1 5 26-15,-2-1-21 16,0 1-13-16,0-4 21 16,3-6-23-16,0-6-3 15,0-5-4-15,0-6 0 16,0-5 2-16,0-5-1 16,3-5 8-16,3-4-6 15,4-2-3-15,0-5 0 16,6-1-1-16,4 0 2 15,4 0 8-15,6 0-8 16,1-4 23-16,4 1 12 0,0 2-34 16,3 1 20-16,-1 0-13 15,0 0-9-15,-1 0 30 16,0 0-28-16,-3 0 6 16,-3 1-4-16,-5-1-4 15,-6 1-17-15,-10-1-56 16,-9 0-119-16,0 0-197 15,-9 0-723-15</inkml:trace>
  <inkml:trace contextRef="#ctx0" brushRef="#br0" timeOffset="203157.79">25198 15349 955 0,'0'0'385'0,"0"0"-243"16,0 0-117-16,0 0 14 15,0 0 104-15,0 0-69 16,0 0-4-16,39 28-24 16,-18-22 21-16,3-2 7 15,6 0-48-15,6-1 9 16,10-2 5-16,19-1-29 16,23 0 31-16,27 0-16 15,18 0-7-15,1 0 23 16,3-6-41-16,-4 0 0 0,9 1 8 15,5-2 3-15,6-2 3 16,-1 2-14-16,-3 2 7 16,-4 0 1-16,-5 5-8 15,-6 0-1-15,-4 0 0 16,-11 4-10-16,-8 4 10 16,-9 4 6-16,-21-3-5 15,-18 1 4-15,-17-1-3 16,-6-2-4-16,5 1 2 15,1-1-24-15,5 0 23 0,-9-3 1 16,-9-1-1 0,-8-2-13-16,-7 1-41 0,-9-2 11 15,-3 0-7-15,-3 0-46 16,-3 0-55-16,0 0-131 16,0-6-518-16</inkml:trace>
  <inkml:trace contextRef="#ctx0" brushRef="#br0" timeOffset="203765.77">28128 14064 702 0,'0'0'292'0,"0"0"-226"16,0 0-43-16,0 0 54 0,0 0 23 15,0 0 11-15,0 0-38 16,0 20-18-16,0-8 37 16,0 2 10-16,0 6-4 15,0 4-47-15,0 6-37 16,1 5 54-16,1 8-32 15,1 19-9-15,1 22 11 16,2 27-27-16,0 12 8 16,1 1-19-16,1-11 2 15,1-20-1-15,-1-20 0 16,0-17 9-16,-2-16 33 16,-1-5-36-16,1 2 27 15,0 4-9-15,1-1-25 16,1-9 28-16,-4-4-18 0,2-7 17 15,-3-3-4 1,0-6-23-16,1-2 0 16,-2-3 0-16,0-2-3 0,-1-1-6 15,1 1-47-15,-2-1-142 16,0 0-379-16</inkml:trace>
</inkml:ink>
</file>

<file path=ppt/ink/ink1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11.375" units="1/deg"/>
          <inkml:channelProperty channel="T" name="resolution" value="1" units="1/dev"/>
        </inkml:channelProperties>
      </inkml:inkSource>
      <inkml:timestamp xml:id="ts0" timeString="2021-05-19T16:17:03.644"/>
    </inkml:context>
    <inkml:brush xml:id="br0">
      <inkml:brushProperty name="width" value="0.05292" units="cm"/>
      <inkml:brushProperty name="height" value="0.05292" units="cm"/>
      <inkml:brushProperty name="color" value="#FFFFFF"/>
    </inkml:brush>
  </inkml:definitions>
  <inkml:trace contextRef="#ctx0" brushRef="#br0">2082 5506 773 0,'0'0'272'0,"0"0"-158"16,0 0-58-16,0 0 20 15,0 0-2-15,0 0-16 16,0 0-9-16,0-2-20 15,0 4-22-15,0 12 11 16,0 8 5-16,0 10 6 16,-2 14 13-16,0 8-15 15,2 18 0-15,0 21-11 16,4 13-15-16,3-9 16 16,1-19-15-16,-4-27 4 15,1-17 5-15,-2 2-11 16,1 1 0-16,-1-2 0 0,0-10 0 15,2-8 0 1,-4-8 0-16,1-6 0 0,-2-3-22 16,1-7-149-16,-1-9-143 15,0-4-364-15</inkml:trace>
  <inkml:trace contextRef="#ctx0" brushRef="#br0" timeOffset="329.98">2033 5609 879 0,'0'0'234'0,"0"0"-202"15,0 0-32-15,0 0 0 16,0 0 30-16,0 0 51 15,55 71-14-15,-30-30-3 16,6 8-2-16,5 6-27 16,3 11 9-16,0-3-18 15,4 4-20-15,-1-4 11 16,-5-5-16-16,-1-7 1 16,-9-9 8-16,-3-8-10 15,-5-8 0-15,-5-8-1 16,-4-7-94-16,-3-11-34 15,-2 0-221-15,-5-4-140 0</inkml:trace>
  <inkml:trace contextRef="#ctx0" brushRef="#br0" timeOffset="646.17">2440 5516 995 0,'0'0'163'16,"0"0"-115"-16,0 0 16 0,19 90 0 16,-8-37 17-16,5 18-16 15,5 22-2-15,-6-4-14 16,1-9-31-16,-5-13-5 15,-4-23-13-15,1-1 1 16,-1-1 3-16,2-13-3 16,-3-9-1-16,-1-8 0 15,0-4-88-15,1-8-71 16,0 0-247-16,-3-11-281 0</inkml:trace>
  <inkml:trace contextRef="#ctx0" brushRef="#br0" timeOffset="1269.08">2902 5643 922 0,'0'0'253'16,"0"0"-189"-16,0 0-40 0,0 0 14 15,0 0 1-15,0 0 15 16,-10 84-2-16,4-56-32 15,3 6 6-15,0 2 6 16,0 6-3-16,3 3-5 16,0 1-17-16,0 2 9 15,4-1 12-15,7-1-20 16,10-3 11-16,1-3-11 16,8-6-1-16,1-8 7 15,2-7-13-15,4-5 12 16,-1-9 29-16,0-5 4 15,-3 0 34-15,2-19-36 16,-3-8-18-16,-4-9 5 0,-4-10-16 16,-6-7 0-16,-6-4-2 15,-6-2-4-15,-6-2 17 16,0 1-10-16,-6 6 12 16,-9 3 7-16,-6 3-34 15,-4 7 17-15,2 5-9 16,-4 6-9-16,-1 6 33 15,4 7-13-15,-4 7-14 16,3 7-6-16,-5 3-7 16,0 4-4-16,2 15-24 15,-2 12-37-15,-6 27-28 16,8-6-99-16,4-1-208 0</inkml:trace>
  <inkml:trace contextRef="#ctx0" brushRef="#br0" timeOffset="2245.46">2191 7129 1169 0,'0'0'236'0,"0"0"-169"0,0 0-60 16,0 0 6-16,0 0-4 15,0 0 14-15,0 95 25 16,0-44-27-16,-2 7-2 16,-1 3-7-16,2 1-11 15,1-1 8-15,0-2-8 16,0-4 0-16,0-4 7 15,0-6-8-15,0-7-6 16,0-11-76-16,0-12-51 16,0-15-99-16,0 0-170 15,0-12 37-15</inkml:trace>
  <inkml:trace contextRef="#ctx0" brushRef="#br0" timeOffset="2516.23">2078 7109 1013 0,'0'0'189'16,"0"0"-163"-16,0 0 11 16,58 81 13-16,-11-6-6 15,13 21 14-15,7 12 17 16,-4-7-27-16,-17-23-32 0,-18-26-4 15,-8-17-8 1,-4-9-2-16,-1-4-3 0,0-3 1 16,-3-4-39-16,-3-11-57 15,-5-15-111-15,-4-14-142 16,0-6-236-16</inkml:trace>
  <inkml:trace contextRef="#ctx0" brushRef="#br0" timeOffset="2712.29">2458 7159 856 0,'0'0'230'0,"13"73"-152"16,-1-20 39-16,3 7 2 0,0 5-33 15,-3-4-14-15,6-3-56 16,-5-5-16-16,8 5-1 15,-6-16-269-15,-2-11-832 0</inkml:trace>
  <inkml:trace contextRef="#ctx0" brushRef="#br0" timeOffset="3139.08">2750 7648 1008 0,'0'0'220'0,"0"0"-165"0,0 0-29 16,0 0 0-16,0 0 39 15,91 21-5-15,-73-1 31 16,1 4 1-16,-8 5-73 16,-2 6-6-16,-5 1-13 15,-4 1 5-15,0 0-11 16,-10-2 4-16,-2-5-12 15,-4-8 13-15,2-5-21 16,-1-9 13-16,2-7 2 16,-2-1-19-16,6-5-37 15,1-13 2-15,4-3 22 16,4 0 38-16,0 2 1 16,0 6 9-16,10 5 15 15,5 7-9-15,3 1 40 0,3 1 28 16,3 12 10-16,0 4 14 15,-2 3-50-15,-1-4-26 16,0-2-17-16,-3-3-14 16,-2-6 0-16,1-5-31 15,2-5-182-15,-1-14-120 16,-3-3-444-16</inkml:trace>
  <inkml:trace contextRef="#ctx0" brushRef="#br0" timeOffset="3573.91">3057 7224 998 0,'0'0'594'16,"0"0"-516"-16,0 0-28 16,0 0 16-16,0 0-28 15,0 0-38-15,0 0 7 16,-22 64 8-16,25-13-15 15,8 7-6-15,6 6 6 16,7 4-4-16,4 2 4 16,8-5 0-16,3-9 0 15,4-10 14-15,1-13-14 16,-4-12 1-16,0-11-1 16,-3-10 0-16,-2-1 0 0,-7-21 0 15,-1-7 1 1,-12-8 14-16,-2-9-12 0,-10-9 9 15,-3-3 14-15,-9-4-2 16,-15-1 0-16,-10 3-9 16,-6 5-15-16,-2 7 10 15,-7 11-10-15,1 13 24 16,-1 15-23-16,1 9-1 16,2 14 0-16,4 19-11 15,5 7-9-15,10 6-27 16,12 12-100-16,11-12-336 15,4-10-724-15</inkml:trace>
  <inkml:trace contextRef="#ctx0" brushRef="#br0" timeOffset="4400.29">3579 5559 772 0,'0'0'89'15,"0"0"-41"-15,0 0 78 16,105 56 4-16,-68-25-25 15,-3 8-23-15,1 6-11 16,-1 21 32-16,-3 26 7 16,-5 34-48-16,-10 12-22 15,-9-5-19-15,-5-18-14 0,-2-37 6 16,3-19-12 0,0-18 5-16,0-12-6 0,3-1 1 15,3-5 5-15,1-2-6 16,-1-13 0-16,2-8 0 15,4-3 0-15,-2-16 3 16,2-10 8-16,0-3-10 16,0-2 10-16,-6 0-11 15,-6 4 9-15,-3 3 6 16,0 7-14-16,0 6 25 16,0 8 21-16,-8 4-1 15,1 2-34-15,-2 8-12 0,0 17-1 16,6 25 0-1,3 31-6-15,27 38 7 0,15 22 0 16,11 11-9-16,4-5 7 16,-12-21-43-16,-4-12-60 15,-9-24-104-15,-14-24 129 16,-2-23 58-16,-10-8-47 16,-1 0 22-16,-5 2 46 15,0-2-11-15,-14-11-33 16,-14-8 13-16,-11-7 32 15,-12-9 16-15,-2 0 80 16,-1 0 94-16,3 0 26 16,5-2-52-16,7 0-70 15,5 2-55-15,7 0-39 16,-4 7-31-16,7 7-138 0,2 6-792 16</inkml:trace>
  <inkml:trace contextRef="#ctx0" brushRef="#br0" timeOffset="5337.37">4943 6029 1045 0,'0'0'238'0,"0"0"-143"0,0 0-14 16,0 0-10-16,0 0-14 15,0 0-3-15,0 0-3 16,73-61 0-16,-33 46-28 16,6 3 11-16,6 0-12 15,2 5 10-15,3 7-12 16,-5 0-5-16,-3 9 7 15,-8 9-22-15,-7 6 7 16,-9 7-7-16,-7 7 1 16,-12 7 8-16,-6 8-2 15,0 2-6-15,-13 1 15 16,-7 0-15-16,-5-8-1 16,-2-4 9-16,3-7-8 0,2-11 6 15,2-9-7-15,1-8 1 16,4-9 17-16,-1 0-17 15,2-10-2-15,3-6 1 16,3 1-19-16,5 4 19 16,3 3 0-16,0 8 10 15,3 0-10-15,10 8 8 16,-1 15-8-16,2 7 20 16,1 10 5-16,-2 6 10 15,0 8-22-15,-2 1-7 16,2-1-6-16,-2-6-4 15,2 2 3-15,-1-13-135 16,-4-11-418-16</inkml:trace>
  <inkml:trace contextRef="#ctx0" brushRef="#br0" timeOffset="5729.8">5471 7199 1025 0,'0'0'157'0,"0"0"-68"16,0 0 16-16,0 0-41 15,0 0-27-15,0 0-3 16,0 0-12-16,30 69 21 16,-23-69 37-16,-1-3 3 15,-2-8-36-15,-2-5-23 16,-2 2 2-16,0 0 2 16,-2 4-3-16,-8 3 24 15,0 6 4-15,-1 1-44 16,5 3 6-16,-1 12-14 15,4 4 6-15,3 2 0 0,0 6-7 16,6-8-111 0,4-2-738-16</inkml:trace>
  <inkml:trace contextRef="#ctx0" brushRef="#br0" timeOffset="41091.83">6433 6367 522 0,'0'0'169'15,"0"0"-120"-15,0 0 43 16,0 0 24-16,0 0 15 16,0 0-38-16,-2-31-71 15,2 22-5-15,0-1-4 16,0 0-6-16,3 0 21 16,2 2-2-16,1-1-10 15,1 3-6-15,-1 0-9 16,0 1 6-16,2 1-7 0,-1 3 0 15,2 1 0 1,0 0 0-16,3 3 0 0,1 10 10 16,4 5-10-16,1 7 6 15,1 8-5-15,-1 8 6 16,1 5 8-16,-2 6-15 16,-4 2 0-16,-1 1 0 15,-3-5 1-15,-3-7 2 16,-5-5-3-16,2-7 0 15,-3-5 14-15,0-9-1 16,2-2 22-16,-2-6-7 16,0-7-21-16,0 1 13 15,0-3 8-15,0 0 53 16,0-12 46-16,0-6-92 16,0-10-17-16,-3-8-18 0,-3-7 1 15,-1-6 6 1,1-7-6-16,0-2-2 0,1 1 1 15,2 2-29-15,3 2 12 16,0 10 9-16,0 4-18 16,6 6 19-16,3 10-6 15,1 6 8-15,-1 8-2 16,2 6-3-16,4 3-2 16,3 10 3-16,4 14-1 15,3 11 10-15,4 10 1 16,-1 8 6-16,0 5-1 15,-5 3-5-15,-2-2-2 16,-5-3 1-16,-7-5 0 0,-1-7-1 16,-7-3 2-16,-1-8 0 15,0-6 5-15,0-7-5 16,0-5-2-16,-1-8 1 16,-4-4 0-16,2-3 15 15,0 0 10-15,-2-13-24 16,-2-6 6-16,0-9-6 15,1-9-1-15,1-5 0 16,2-7-2-16,3-3-4 16,0-4 5-16,0-4 1 15,8 2 0-15,5 4 0 16,5 1 0-16,6 9 0 0,-2 4 0 16,4 6 0-16,-1 5 0 15,0 7 0-15,1 5 0 16,-4 6-3-16,-4 7 3 15,0 4-8-15,-5 3-2 16,-1 14 10-16,-1 9-2 16,-5 7 2-16,-5 8 0 15,-1 8 1-15,0 19-1 16,-10 22 0-16,-10 26 1 16,2 9 5-16,-1 1-6 15,11-7 0-15,4-17-1 16,4-5 1-16,0-17 0 15,6-21 2-15,8-15 18 16,0-9 39-16,3 1-27 16,10 0 0-16,1-2-4 0,5-9-21 15,1-11 33 1,1-10 1-16,0-4-19 0,2-7 8 16,-1-12-19-16,-1-9 3 15,-4-6 0-15,0-7-13 16,-4-1 10-16,-3-1-11 15,1-10-75-15,-8 11-108 16,-7 11-299-16</inkml:trace>
  <inkml:trace contextRef="#ctx0" brushRef="#br0" timeOffset="44837.89">6998 7778 684 0,'0'0'121'0,"0"0"-82"15,0 0-27-15,0 0-2 16,0 0 25-16,0 0 8 16,-34 29 3-16,28-17-21 15,1-1-19-15,-4 5 7 16,-1 1-12-16,-5-1 6 0,3 2 6 16,-6 1-13-16,-4-2 0 15,2 2 0-15,-8-4 2 16,0 0 19-16,-7-1 0 15,-3-2 6-15,-4 0 17 16,-7-3-17-16,-4-1 15 16,-5-2-32-16,-3-2-9 15,1-4 9-15,-1 0-4 16,0 0-5-16,-2-4 1 16,2-4-2-16,0-4 0 15,6 0 0-15,3-3-8 16,4 0 8-16,6 1 0 0,5 0 0 15,9 0 5-15,4 3-4 16,9 0-1 0,2 2 0-16,5 3 2 0,2 1 7 15,3 2-8-15,1-1 0 16,1 1 14-16,1 2-15 16,0 1 0-16,0 0 0 15,0 0 2-15,0 0-2 16,0 0 1-16,0 0 0 15,0 0 9-15,0 0-8 16,0 0-4-16,0 0 2 16,0 0 0-16,0 0-1 15,0 0 2-15,0 0-1 0,0 0 0 16,0 0 0-16,0 0-1 16,0 0 1-16,0 3-6 15,3 13-3-15,6 7 10 16,5 5-1-16,0 5 0 15,0 3-3-15,-2-4 3 16,-2-4 6-16,-2-6-5 16,-1-8 3-16,-4-6-4 15,-3-4-2-15,0-4 2 16,0 0 0-16,0 0 11 16,0-4 19-16,-12-10-22 15,-3-6 0-15,-4-4-8 16,2-4 0-16,-2 0 0 0,0-1-7 15,1 3 6 1,-3-1-14-16,6 5-17 0,-3 1 32 16,6 5-1-16,2 2 0 15,1 3-9-15,4 3 10 16,2 3 1-16,0 2 0 16,3 0-1-16,0 3 3 15,0-1-3-15,0 1-29 16,0 0-6-16,0 0 10 15,9 0 25-15,8 0 2 16,5 0 6-16,5 0 7 16,1 0-14-16,2 0 8 15,4 0 29-15,-1-2-22 16,-1-5 13-16,-4 1-20 16,-6 3 1-16,-5 2-7 0,-7 1-3 15,-4 0 0 1,-3 0 0-16,-3 0 0 0,0 0 5 15,0 10 2-15,-3 3-5 16,-9 7 4-16,-4 4 2 16,-5-1-8-16,1 5 0 15,-2 0-11-15,1 2 11 16,3-3 0-16,2 2 1 16,2-7 9-16,3-4-10 15,5-5 0-15,1-4 0 16,2-6 0-16,3-3-7 15,0 0 7-15,0 0-128 0,3-3-513 16</inkml:trace>
  <inkml:trace contextRef="#ctx0" brushRef="#br0" timeOffset="55688.69">14902 3892 71 0,'0'0'62'16,"0"0"-32"-16,0 0-1 15,0 0 33-15,0 0-19 16,0 0-12-16,4 11-8 16,-4-9 3-16,2-1 14 15,-2 2-4-15,0 0-3 0,3-2-4 16,-3 2-14-16,2-2 8 15,-2 0-6-15,0 2-10 16,1 0 15-16,1 1-6 16,-1 2 5-16,1 1 8 15,2 0-19-15,-1 1 11 16,1 3 46-16,1 0-35 16,1 2-10-16,0-1 27 15,1-1-6-15,-1 3 6 16,0-3-23-16,2 1 2 15,0-1-12-15,-2 1-10 16,2-4 14-16,-2 1-7 16,2-1-2-16,0-1 10 15,1-1-10-15,-1-1 15 16,3-1 0-16,-1-1-8 0,2 0 9 16,1 0-2-16,-1-1-6 15,3-2 4-15,-2 0-23 16,3 0 19-16,1 0-12 15,2 0 0-15,4-3 6 16,-4-2-11-16,2 1 5 16,-2 1 1-16,-1-1-8 15,0 1 0-15,-1 0 0 16,-1 1 0-16,2 0 3 16,1-1-3-16,2 1 0 0,-1 0 6 15,2-1-6 1,0 2-1-16,1 0 0 0,-2 1-8 15,1 0 8-15,2 0 1 16,0 0 0-16,1 0 8 16,2 0-8-16,1 0 0 15,-1 0-1-15,2 2 0 16,-3 4-2-16,0-2 3 16,-5 2 0-16,0-1 1 15,-4 2-1-15,-5-1 0 16,-1 1 0-16,-2 0 0 15,-5 1 0-15,1-3 2 16,-4-1-2-16,1 1 10 16,-1-2-10-16,1-2 0 15,-2-1 0-15,0 0 1 0,0 0-1 16,1 0 1 0,1 0 2-16,3 0 11 0,1 0 10 15,5-4-14-15,4-5-9 16,3-2-1-16,7 0 1 15,5-3 1-15,4 1-1 16,4-1 2-16,6 2-3 16,1 1 0-16,4 2 0 15,2 2-7-15,-2 3 7 16,2 1 0-16,-1 0 1 16,3 3 8-16,1 0-8 15,1 0-2-15,3 0 1 16,0 0-3-16,5 8 3 0,1 1 0 15,3-3 2 1,2 3-1-16,1-1 0 0,-3-2-1 16,-2 4-1-1,-3-3 0-15,-4 0-1 0,-5-2 2 16,0-1 0-16,-3-2 3 16,1-2-2-16,-1 0 24 15,-3 0-13-15,-3 0-12 16,-5-5 10-16,-3-1-10 15,-6-1 0-15,-2 0 5 16,-1 1-4-16,-7 1 5 16,-2 0-6-16,-8 1 1 15,-1 2 35-15,-6 1 23 16,-3 1-11-16,1 0-13 0,-1 0-29 16,2 0 3-16,-1 0-9 15,6 0-15-15,-1 0-170 16,-2-1-846-16</inkml:trace>
  <inkml:trace contextRef="#ctx0" brushRef="#br0" timeOffset="56919.39">19047 3816 196 0,'0'0'117'15,"0"0"-62"-15,0 0 20 16,0 0 42-16,0 0-2 16,23 86-45-16,-17-67-27 15,1-1 29-15,0 1-8 16,-1-1-8-16,2-1 18 15,2-2-37-15,1-2-8 16,2 0 28-16,5 0 17 16,3-1-37-16,1-1-24 15,5-5 15-15,3-1 39 16,3-4-34-16,1-1 5 16,2 0-8-16,1-4-24 0,4-7 6 15,1-2-11 1,2-3-1-16,0 3 1 0,1-3 0 15,0 0 1-15,-2 2 4 16,2 2-6-16,3 1-1 16,-2 5-6-16,-4-1-1 15,-2 6 8-15,-5 1 1 16,-7 0 0-16,-6 1-1 16,-4 9-7-16,-4 0 7 15,-4 2 1-15,0 0-1 16,1-4 0-16,-1-2 6 15,5 1-4-15,3-3-1 16,0-2-1-16,3-2 0 0,1 0 0 16,1 0 0-16,4 0 8 15,1 0-8-15,3-2-10 16,7-1 9-16,5 2-21 16,3 1 13-16,6 0 8 15,0 0 1-15,3 0 4 16,-1 0-4-16,0 0 0 15,-2 0 12-15,-2 0-12 16,-1 0 0-16,-3 0-1 16,-1 0 0-16,-1 0 1 15,0 2-1-15,-3 2 1 16,1 0 0-16,-8-2 0 16,-2-2-1-16,-4 0 0 15,-1 0 1-15,0-4 0 16,1-4 0-16,-1-4 1 0,0 0-1 15,0 0 1-15,-5-1-1 16,-3 4 0-16,-5 1 1 16,-4 3 37-16,1 2-16 15,-5 2-12-15,0-1 1 16,0 2-11-16,-3 0-1 16,4 0-9-16,-4 0-79 15,0 2-292-15</inkml:trace>
  <inkml:trace contextRef="#ctx0" brushRef="#br0" timeOffset="59194">22907 3796 245 0,'0'0'133'16,"0"0"-81"-16,0 0 16 0,0 0-13 15,0 0-16-15,0 0-13 16,0 0-12-16,0 39 19 15,0-28-8-15,0-2-19 16,3 2 7-16,5 3-6 16,2-2 16-16,3 2 6 15,4 1 1-15,4-1 12 16,4 1 0-16,3-2-5 16,7-1 27-16,5-3-26 15,5 2-20-15,3-5 27 0,4 1-38 16,1-2 12-1,3-2-18-15,-2-1 6 0,2-2 9 16,-1 0 23-16,3 0-13 16,1 0-11-16,-1 0-9 15,0-1 11-15,0-4-5 16,-1-1-11-16,1-2 12 16,-1 1-13-16,1-3 11 15,2 2 5-15,1 2-16 16,0-2 12-16,2 4-6 15,-2-1 2-15,-2 3 4 16,0-1-12-16,-3 0 0 16,1 2 0-16,-1-1 1 15,4 2-1-15,1-1 1 16,3 0 5-16,2-1 20 16,0 0-26-16,0 0 7 15,-1 2-7-15,2-1 2 0,-1 1-2 16,-2 0 0-16,0 0 2 15,-1 0 1-15,-4 0-3 16,-4 0 0-16,-2 0 0 16,-5 0-2-16,-2 0 2 15,-4 5 0-15,-2 1-9 16,0 1 9-16,-4 1-6 16,-3 0 6-16,-4 3 0 15,0 1 0-15,-4-3 1 16,0 1 1-16,0 0-2 15,0-1 11-15,0-3-11 0,2 0 1 16,0-1-1 0,3-5-5-16,-1 0-1 0,4 0 6 15,0 0 1-15,3 0 12 16,3-5-13-16,2-1 0 16,1 3-2-16,4-2-11 15,1 2 12-15,2 3-8 16,-1 0-7-16,-1 0 16 15,1 5 0-15,-2 2-41 16,2 3 11-16,-3-4-17 16,-1 3 34-16,1-4-17 15,-3 1 30-15,3-3 4 16,-3 2-4-16,2 0-1 16,0-2 1-16,2-2-2 15,-1-1 1-15,2 0 0 0,-2 0-15 16,3-1 14-16,-2-7-10 15,0 3 5-15,-1-1-22 16,1 0-4-16,-2 1 21 16,0 1 10-16,0-1-25 15,-1 2 26-15,-1-2-6 16,-4 3 7-16,2 1 0 16,-2 1 0-16,-2 0 1 15,-3 0-1-15,-2-2 19 16,-3 2-4-16,0-1-7 15,-4-2 23-15,-3 3 16 16,-1-3-12-16,-3-1 6 0,-1 1-7 16,-2 1-2-1,0-2-7-15,0 1-19 0,0-3 5 16,-2 1-2-16,3 0-9 16,-3 0 11-16,0-2-11 15,-2 2-17-15,-1-4-108 16,-2 1-242-16,-5-1-370 0</inkml:trace>
  <inkml:trace contextRef="#ctx0" brushRef="#br0" timeOffset="82309.5">1502 8507 785 0,'0'0'274'0,"0"0"-191"16,0 0-8-16,0 0 22 0,0 0 15 16,0 0 10-1,0-3-42-15,0 3-26 0,0-1-25 16,0 1-21-16,0-2 23 16,0 2-5-16,0-1-2 15,0 1-1-15,0-1-10 16,0-1-12-16,13-3 13 15,8-1-14-15,7-1 11 16,8 0-11-16,4 2 1 16,4-1 9-16,3 3-10 15,2 2 0-15,1 1 0 16,-1 2-13-16,-4 16 12 16,1 8-16-16,-7 9 17 15,-6 8 9-15,-8 5-9 0,-4 5 0 16,-14 1-1-1,-5-1 2-15,-2 1 2 0,-9-2-3 16,-12-3 1-16,-3-3 8 16,-4-4-9-16,-5-9-1 15,0-4 0-15,-3-8 1 16,-1-8 3-16,1-12-3 16,3-1 0-16,1-6-17 15,-4-32-121-15,8 2-148 16,8-2-522-16</inkml:trace>
  <inkml:trace contextRef="#ctx0" brushRef="#br0" timeOffset="82531.41">1749 8575 1060 0,'0'0'225'16,"0"0"-170"-16,0 0-18 15,28 86 45-15,-20-40 27 16,1 5-17-16,-1 2-50 16,-3 2-11-16,0-4-19 15,-2-7-12-15,1-3 0 16,4-7-182-16,1-14-194 16,1-7-636-16</inkml:trace>
  <inkml:trace contextRef="#ctx0" brushRef="#br0" timeOffset="83307.82">2174 9024 1107 0,'0'0'150'15,"0"0"-112"-15,20 91-21 16,-4-66 2-16,6-8-18 15,4-14 62-15,7-3-39 16,2-11-12-16,0-15-8 16,-4-10-4-16,-6-5-68 15,-11-2 30-15,-5-3 1 16,-9 4 37-16,0 4 0 0,-17 5 7 16,-5 10 60-16,-3 6 4 15,-5 7 70-15,2 10-74 16,-5 5-34-16,-3 15-4 15,5 11-20-15,1 5-9 16,3 5 14-16,12-2-13 16,3-2 0-16,9-6 14 15,3-7-15-15,0-9 0 16,13-6-18-16,7-9-45 16,4 0 55-16,1-17-40 15,3-8-3-15,-1-4 3 16,-7-6 13-16,2-1-16 0,-6 4 22 15,-5 5 28 1,-5 7 1-16,0 9 1 0,-3 9 6 16,1 2 3-16,1 15-9 15,2 15 23-15,2 7 60 16,3 5-43-16,5-2-6 16,5-1-27-16,5-10 1 15,4-8 5-15,5-8-13 16,3-12 16-16,2-1 13 15,0-18-29-15,-1-14-1 16,-3-11-6-16,-4-9-27 16,-3-7-44-16,-12-6 4 15,-2-1 8-15,-11-2 1 16,-5 3 40-16,-2 4 24 16,-17 3 1-16,-1 7 2 15,-5 4 19-15,1 9 4 0,2 10 14 16,10 13 37-16,1 10 28 15,4 5-52-15,6 24-53 16,1 28 0-16,0 32 11 16,4 34-10-16,11 9 17 15,0-21-4-15,1-30-14 16,-7-34 16-16,1-11-14 16,1-1 4-16,0-2-6 15,-1-5-97-15,-7-12-105 16,-3-10-465-16</inkml:trace>
  <inkml:trace contextRef="#ctx0" brushRef="#br0" timeOffset="83729.97">2634 8808 1079 0,'0'0'284'0,"0"0"-217"15,0 0-44-15,0 0-11 16,86 30 20-16,-50-28 58 15,1-2-33-15,1 0-12 16,-2 0-9-16,-5-2-21 16,-6-5-8-16,-7 4-7 15,-6 3 1-15,-3 0-1 16,-3 18 0-16,-2 10 22 0,1 4 39 16,1 9-46-1,7 2 2-15,7-5-2 0,2-6-14 16,5-10 17-16,1-5-17 15,2-12-1-15,1-5 27 16,-4-3-27-16,0-16 2 16,-9-7 14-16,-6-6 1 15,-8-3 2-15,-4-2-10 16,-3 2-6-16,-16 4 15 16,-3 5-9-16,-5 6 52 15,0 11-26-15,-5 6-33 16,-3 3-2-16,7 8-5 15,2 13-24-15,7 0-35 0,11 15-76 16,8-6-166 0,0-5-477-16</inkml:trace>
  <inkml:trace contextRef="#ctx0" brushRef="#br0" timeOffset="84104.52">3600 8782 1252 0,'0'0'494'0,"0"0"-405"15,0 0-56-15,0 0-3 16,-95-19 14-16,71 19-7 16,3 0-5-16,5 2-31 15,8 5 0-15,8 3-1 0,0 2-28 16,12 5-17-16,18 3-8 15,6 1-29-15,9 1 34 16,2 1 10-16,3-1 38 16,-4 3-9-16,-6-2 14 15,-10 0-6-15,-8-1 1 16,-14 0 0-16,-8-3 46 16,-8 0 29-16,-19-2-11 15,-10-2 5-15,-6-2-20 16,1-2 16-16,2-8-28 15,4 0-36-15,2-2-1 16,-2 2-59-16,8-1-216 16,1 1-1321-16</inkml:trace>
  <inkml:trace contextRef="#ctx0" brushRef="#br0" timeOffset="85959.31">991 9864 166 0,'0'0'825'0,"0"0"-688"16,0 0-57-16,0 0-11 15,0 0 30-15,0 0-6 16,0 0-16-16,0-6-38 16,0 6-30-16,0-2 2 15,0 2-11-15,0 0-9 16,0 0 1-16,5 0 7 0,7 3 2 16,6 9 7-16,0 7-7 15,7 8 5-15,-1 7-6 16,1 5 1-16,-4 7 4 15,-1 0-5-15,-4-1 1 16,-7 1 0-16,-3-7 8 16,-3-2-9-16,-3-6 0 15,0-6 20-15,0-5 8 16,0-5-18-16,0-5 15 16,-3-5 0-16,3-3-14 15,0-2 13-15,0 0 6 16,0-2 16-16,-3-13 9 15,0-3-46-15,0-7-9 16,-2-4 23-16,2-3-22 16,2-3 14-16,1-2-15 0,0-1-1 15,0-2 0-15,3-3-15 16,6 3 16-16,7 2 1 16,-2 1-1-16,2 4 1 15,1 6-1-15,-1 3-15 16,-1 7 15-16,0 5 0 15,-3 3-5-15,-2 6 4 16,2 3-11-16,3 1 3 16,4 19 3-16,2 10-4 15,5 10 10-15,2 11 2 16,-1 8-1-16,1 4 15 16,-7-4-16-16,-3-6 0 0,-5-8-2 15,-5-9 2-15,-5-9 0 16,0-7 0-16,-3-9 1 15,0-4 16-15,0-6-7 16,0-1 15-16,0-1 0 16,0-16 11-16,-3-9-22 15,0-5-13-15,0-7-1 16,1-4 0-16,2-3-22 16,0-4-9-16,2 3 11 15,7 1 1-15,9 4 17 16,0 7-33-16,1 6 26 15,3 9-1-15,-1 6-10 16,2 11 19-16,-1 2-9 0,3 17 10 16,-1 14-6-16,-1 11 15 15,-4 5 23-15,-3 5 24 16,-7 0-27-16,-3-3 21 16,-3-7-18-16,-1-4-16 15,1-6-10-15,0-8-6 16,4-2-8-16,1-5-88 15,-1-5-240-15,1-7-840 0</inkml:trace>
  <inkml:trace contextRef="#ctx0" brushRef="#br0" timeOffset="86491.89">1982 10347 1007 0,'0'0'231'16,"0"0"-177"-16,0 0-33 0,0 0-5 15,0 0 26-15,0 0 40 16,-48 80-34-16,45-55-9 16,3 3 22-16,0 2-28 15,9-1-5-15,8-3-10 16,5-6 2-16,3-5 19 15,2-9-2-15,3-6-14 16,0-2 7-16,1-17-28 16,-4-10 35-16,-3-3-18 15,-8-5-12-15,-8 2 5 16,-5 2-5-16,-3 5 17 16,-3 3 14-16,-14 3-1 15,-8 4 3-15,-2 3-24 0,-4 5-15 16,-2 3 6-16,3 7-7 15,0 0-12-15,2 7-17 16,7 10-62-16,5 11-41 16,1-2-139-16,9-5-419 0</inkml:trace>
  <inkml:trace contextRef="#ctx0" brushRef="#br0" timeOffset="86697.48">2158 10096 1662 0,'0'0'234'0,"0"0"-178"16,0 0-32-16,0 0-22 16,28-77 14-16,-19 61-16 15,3 5 0-15,3 8-39 16,0 3-160-16,-6 0-504 0</inkml:trace>
  <inkml:trace contextRef="#ctx0" brushRef="#br0" timeOffset="86965.77">2374 10299 1234 0,'0'0'198'15,"0"0"-144"-15,0 0-32 16,18 90-13-16,-3-56 111 16,4 2-37-16,2-2-20 15,2-3-20-15,-1-4-43 16,-1-5 3-16,-6-6-3 15,3-8-139-15,-8-5-107 16,-4-3-377-16</inkml:trace>
  <inkml:trace contextRef="#ctx0" brushRef="#br0" timeOffset="87190.68">2513 10281 1035 0,'0'0'663'15,"0"0"-564"-15,0 0-93 16,0 0 4-16,0 0 21 16,-36 80-8-16,26-40 24 15,-1 3-25-15,-2-1-21 16,4-3 17-16,3-2-17 16,0-7 1-16,3-10-2 15,1-6-43-15,2-14-142 16,0 0-128-16,0-2-362 0</inkml:trace>
  <inkml:trace contextRef="#ctx0" brushRef="#br0" timeOffset="87371.72">2591 10415 1048 0,'0'0'255'16,"0"0"-189"-16,14 78-6 15,-6-46-9-15,1-6 16 16,-2-2-27-16,2-9-40 16,-4-6-16-16,-1-7-204 15,-4-2-562-15</inkml:trace>
  <inkml:trace contextRef="#ctx0" brushRef="#br0" timeOffset="87535.28">2547 10218 1472 0,'0'0'324'0,"0"0"-255"15,0 0-69-15,0 0 0 16,0 0-23-16,0 0-71 16,0 0-120-16,42 25-345 0</inkml:trace>
  <inkml:trace contextRef="#ctx0" brushRef="#br0" timeOffset="87828.51">2938 10391 1081 0,'0'0'358'0,"0"0"-281"15,0 0-41-15,0 0 16 16,0 0 61-16,-82-17 2 15,60 17-67-15,-1 2-42 16,4 11-4-16,4 9-2 16,3 4 1-16,6 6 8 15,3 2-9-15,3 2 0 16,0-7 0-16,9-3-3 0,9-8 2 16,0-9-69-16,4-7-28 15,-1-2-4-15,2-19-111 16,-4-12-73-16,0-28-12 15,-5 4-16-15</inkml:trace>
  <inkml:trace contextRef="#ctx0" brushRef="#br0" timeOffset="88279.96">2932 10229 97 0,'0'0'349'15,"0"0"-19"-15,0 0-9 16,0 0-121-16,0 0-11 16,0 0-128-16,0 0-19 15,-27 6-3-15,27 47-8 16,0 7 18-16,9 0-8 15,3-4-22-15,3-9 35 0,3-9-8 16,1-12-19 0,2-11 4-16,-1-11-29 0,-1-4-3 15,3-12 1-15,-5-14-34 16,1-5 15-16,-8-2 7 16,-3 0 12-16,-2 4 0 15,-4 9-9-15,-1 7-17 16,0 12 11-16,0 1-83 15,0 17 34-15,2 12 44 16,1 5 20-16,3 5-1 16,5-5 2-16,5-5-1 15,3-10 1-15,1-6-1 16,2-11-10-16,0-2 8 16,-2-8 2-16,-1-14 0 15,-4-9 8-15,-5-1 19 0,-5-4 43 16,-5 2-33-1,-3 3 20-15,-13 7 39 0,-7 6-2 16,-2 6-25-16,-4 9-62 16,1 3-7-16,1 8-3 15,2 14-33-15,3 4-21 16,7 13-78-16,4-5-97 16,4-5-323-16</inkml:trace>
  <inkml:trace contextRef="#ctx0" brushRef="#br0" timeOffset="88632.89">3612 10140 1287 0,'0'0'324'15,"0"0"-281"-15,0 0-31 16,0 0 8-16,0 0 34 0,100 3-10 15,-67-2-22-15,-3-1-22 16,3 0 2-16,-6 0-2 16,-5 0-25-16,-3 2-70 15,-7 1-141-15,-7-1-404 0</inkml:trace>
  <inkml:trace contextRef="#ctx0" brushRef="#br0" timeOffset="88883.85">3691 10318 952 0,'0'0'299'0,"0"0"-203"16,0 0 43-16,0 0 28 15,106 7 4-15,-68-4-76 16,0 0-35-16,-2 2-14 15,-2-1-46-15,-4 0 21 16,-8 0-20-16,-5-2 1 16,-2 1-2-16,-12-1-71 15,-2 3-258-15,-1-2-745 0</inkml:trace>
  <inkml:trace contextRef="#ctx0" brushRef="#br0" timeOffset="90952.21">4680 10193 912 0,'0'0'301'16,"0"0"-200"-16,0 0-56 15,6-83 16-15,-3 50 55 0,3-1-21 16,0-5-50 0,-3 2-17-16,3 0-11 0,-1 0 13 15,-1 3-13-15,0 5 2 16,-1 5 18-16,0 4-11 16,-1 3 9-16,-1 8-16 15,1 4-17-15,-2 2 17 16,1 1-19-16,-1 2-1 15,0 0-14-15,0 0-11 16,0 7 18-16,3 12 8 16,2 9 0-16,5 12 6 15,2 18-5-15,0 1 5 16,3 6 0-16,-1 4-5 16,0-10-1-16,0 5 0 15,4-7-7-15,-6-8 7 0,1-9 3 16,-4-8-3-1,-3-10 12-15,-1-8-12 0,-2-6 0 16,-3-4-6-16,0-1 6 16,0-3 13-16,0 0 4 15,-14 0-4-15,-4 0-7 16,-6-8-4-16,2 2-2 16,-5 0 0-16,6-1 1 15,0 2 8-15,2 1-9 16,4 1 0-16,5 1-1 15,2 1 1-15,5 1 0 16,3 0 0-16,0 0 0 16,0-2-2-16,0 2-5 0,0 0 7 15,9 0 0 1,6 0 2-16,1 0 18 0,7 0-10 16,2 0-9-1,2 0 7-15,0 0-8 0,7 0-40 16,11 0-124-16,-9 0-412 15,-5 0-324-15</inkml:trace>
  <inkml:trace contextRef="#ctx0" brushRef="#br0" timeOffset="91201.26">5162 10355 1257 0,'0'0'283'0,"0"0"-218"0,0 0-28 15,0 0-29-15,0 0-6 16,0 0 46-16,0 0 13 16,30 22-17-16,-29-22-20 15,1 0-16-15,-2-1 33 16,0 1 3-16,0-2-1 16,0 2 21-16,0 0-63 15,0 0-1-15,0 0-27 16,1 0-111-16,7 0-210 15,2 0-504-15</inkml:trace>
  <inkml:trace contextRef="#ctx0" brushRef="#br0" timeOffset="91725.1">5390 9875 1305 0,'0'0'227'15,"0"0"-185"-15,0 0-28 16,0 0-1-16,0 0 68 16,0 0-79-16,0 0 29 15,18-28-19-15,6 22-11 16,1 0 3-16,5 6 3 15,1 0-7-15,1 0 14 16,-4 3-14-16,2 10-1 0,-5 4 1 16,-7 7 0-16,-6 3 4 15,-6 7-3-15,-6 7 5 16,0 2-6-16,-18 4-4 16,-7 1-25-16,-3-4-17 15,-2-1 6-15,0-8 40 16,4-4-1-16,4-11 1 15,4-7 12-15,9-7-11 16,5-6 5-16,4 0-6 16,0-3-16-16,4-7 15 15,10 3-11-15,8 2 12 16,5 3 18-16,3 2 13 16,4 0 21-16,2 0 2 0,-2 4-16 15,2-1-7 1,-5 0-24-16,-3-3-5 0,-2 0-2 15,-5-2-33-15,9-22-151 16,-8 0-138-16,-5-1-932 0</inkml:trace>
  <inkml:trace contextRef="#ctx0" brushRef="#br0" timeOffset="92108.7">5860 9789 51 0,'0'0'1449'0,"0"0"-1286"16,0 0-150-16,0 0-13 16,0 0 0-16,0 0 4 15,0 0 25-15,76 53-27 16,-45-44 12-16,4-5 5 16,-1-4 8-16,-4 0 6 15,-2-3-33-15,-7-8 12 16,-6-2 8-16,-1-2-20 15,-7-2 11-15,-6-2-11 16,-1 2 1-16,0 0 22 16,-3 0-22-16,-5 6-1 15,0 5 0-15,2 4-2 16,3 2 0-16,-2 14-9 16,1 17 11-16,1 14 2 0,3 22-2 15,0 0 0-15,6 2 0 16,6-1 5-16,-3-16-5 15,3 1 1-15,-6-11-1 16,-5-3-8-16,-1-8-215 16,0-14-307-16</inkml:trace>
  <inkml:trace contextRef="#ctx0" brushRef="#br0" timeOffset="92283.1">5948 10143 1294 0,'0'0'319'0,"0"0"-259"16,0 0-34-16,0 0-14 0,0 0 21 15,106-8 2-15,-63 5-35 16,24-2-29-16,-10 0-271 16,-5 1-876-16</inkml:trace>
  <inkml:trace contextRef="#ctx0" brushRef="#br0" timeOffset="92775.52">6613 10074 791 0,'0'0'711'15,"0"0"-587"-15,0 0-53 16,0 0-10-16,0 0 46 16,0 0-15-16,0 0-2 0,-6-82-49 15,-7 72-40-15,1 3 20 16,-4 4-20-16,-4 3 5 15,1 0-5-15,-5 8-1 16,6 9-1-16,-1 7-6 16,5 5-1-16,2 0 6 15,6 1 2-15,6-4-8 16,0-4 7-16,0-3-22 16,14-9 10-16,4-3-14 15,2-7-25-15,3 0 21 16,1-7 8-16,-2-8 2 15,-1-5-1-15,-3-1-11 16,-2-2 19-16,-4 3 6 0,-3 5 8 16,-3 5 4-1,0 8-4-15,-3 2 0 0,0 11 16 16,0 17 21-16,5 22 5 16,5 23-13-16,-1 31-28 15,6 5 17-15,-8-16 0 16,-4-24 8-16,0-29 9 15,-3-10-9-15,0-1 14 16,0 1-10-16,0-4-16 16,0-7 6-16,-1-8-19 15,-1-5 6-15,1-6-7 16,-2 0-67-16,0-5-105 16,0-5-456-16</inkml:trace>
  <inkml:trace contextRef="#ctx0" brushRef="#br0" timeOffset="94210.28">1348 11159 225 0,'0'0'796'15,"0"0"-656"-15,0 0-85 16,0 0 30-16,0 0 21 0,0 0 12 16,0 0-24-16,-6-8-22 15,6 8-40-15,0 0-3 16,0 0-15-16,0 13-13 16,0 12 11-16,13 9-4 15,4 12 12-15,14 22 11 16,-2-5-14-16,-1 5 4 15,3-2-9-15,-7-10-11 16,0 2 18-16,-6-7-12 16,0-8-1-16,-6-10 2 15,-2-7-8-15,-4-9 0 16,-3-6 0-16,0-7 0 16,-3-3 2-16,0-1-2 0,3 0 0 15,-3 0-6-15,0 0-52 16,0-1-54-16,0-20-125 15,0 1-292-15,0-1-130 0</inkml:trace>
  <inkml:trace contextRef="#ctx0" brushRef="#br0" timeOffset="94571.36">1694 11182 929 0,'0'0'146'15,"0"0"-125"-15,0 0-20 16,0 0 67-16,0 0 13 16,0 86-8-16,-6-47-20 15,2 8-9-15,-4 4 15 16,-2 5-8-16,-1 3 15 15,-4-1 15-15,3-1-54 16,-1-7 12-16,4-5-10 16,0-7-17-16,3-5 14 15,2-6-14-15,2-6-3 16,1-4-1-16,1-6-7 0,0-4-1 16,0-2 0-1,0-5-17-15,0 0-62 0,0 0-160 16,4 0-273-16,1 0-55 0</inkml:trace>
  <inkml:trace contextRef="#ctx0" brushRef="#br0" timeOffset="94991.81">1827 11807 667 0,'0'0'212'0,"0"0"-160"16,0 0-24-16,0 0 37 16,0 0 30-16,-2 72-6 15,13-54-21-15,2-1-35 16,2-1-7-16,3-6-13 15,-2-3 18-15,-1-7 24 16,3 0-33-16,-4-10 7 16,0-11 48-16,-3-6-15 15,-2-4-22-15,-6-4-33 16,-3 3 2-16,0 1 7 16,-6 5-16-16,-9 4 31 15,-4 6-6-15,-2 5 40 0,0 7-24 16,-3 4-35-16,2 0-6 15,-2 15 0-15,6 5-16 16,0 4-11-16,4 13-113 16,6-6-64-16,3-5-410 0</inkml:trace>
  <inkml:trace contextRef="#ctx0" brushRef="#br0" timeOffset="95211.42">2036 11735 646 0,'0'0'626'15,"0"0"-539"-15,0 0-64 16,0 0-23-16,42 84 21 16,-25-57 27-16,1-1 2 15,3-2-14-15,0-4-30 16,-3-3-6-16,1-11-54 15,-4-3-129-15,-4-3-379 0</inkml:trace>
  <inkml:trace contextRef="#ctx0" brushRef="#br0" timeOffset="95426.71">2197 11730 1288 0,'0'0'275'15,"0"0"-195"-15,0 0-63 16,0 0-7-16,-61 99 8 16,44-67-2-16,4 3 4 15,-1-6-14-15,4-1-6 16,1-6 0-16,3-7-5 16,3-7-105-16,3-8-82 15,0 0-382-15,6-11 219 0</inkml:trace>
  <inkml:trace contextRef="#ctx0" brushRef="#br0" timeOffset="95602.14">2232 11758 1026 0,'0'0'384'0,"0"0"-298"0,0 0-60 16,0 0 6-16,0 0 60 15,29 92-21-15,-23-65-42 16,-2-1-17-16,-1-7-12 15,0-4-28-15,-3-10-150 16,0-5-196-16,0 0-342 0</inkml:trace>
  <inkml:trace contextRef="#ctx0" brushRef="#br0" timeOffset="95735.85">2210 11623 1159 0,'0'0'252'16,"0"0"-252"-16,0 0-116 0,0 0-140 16,0 0-92-16</inkml:trace>
  <inkml:trace contextRef="#ctx0" brushRef="#br0" timeOffset="96485.61">2511 11836 100 0,'0'0'987'0,"0"0"-880"0,0 0-80 16,-94 24 9-16,72-15 40 15,6 6 9-15,7 2-25 16,4 5-44-16,5 5 1 15,0-1-16-15,11 3 0 16,5-5 31-16,6-5-17 16,1-6-7-16,1-8 24 15,1-5-13-15,-3-5-7 16,-2-17-12-16,-4-9 2 16,-4-7-4-16,-6-9-33 15,-2-1-17-15,-4-5 26 16,0-1-2-16,-7 5 22 15,-2 6 6-15,0 6 10 0,-1 11 76 16,4 11-31-16,3 10-11 16,3 5-8-16,0 8-29 15,0 19-6-15,0 10-1 16,9 12 1-16,4 5 7 16,1 0-8-16,2-4 0 15,1-4 6-15,2-8-5 16,0-11-2-16,1-7 1 15,-1-11-9-15,-2-4 8 16,0-5 0-16,-3-3-5 16,2-13-13-16,-5-3 19 15,-1-3 1-15,-4 4 0 16,-6 4-1-16,3 7 0 16,-3 5 0-16,3 2-59 0,2 9 2 15,2 10 32-15,2 7 2 16,0 0 11-16,3-3 5 15,1-3 7-15,2-11 0 16,0-2 1-16,2-7 30 16,-1-4-20-16,-4-12 19 15,-2-8-2-15,-2-6 2 16,-5-1 10-16,-3-1-1 16,0 1-11-16,-18 4-3 15,0 1-8-15,-9 9 34 16,3 4 39-16,-1 9-68 0,5 4-22 15,-2 1-2 1,6 15-56-16,1 14-96 0,4-2-67 16,4-3-175-16</inkml:trace>
  <inkml:trace contextRef="#ctx0" brushRef="#br0" timeOffset="96744.21">3539 11635 1258 0,'0'0'296'0,"0"0"-210"15,0 0-57 1,0 0-17-16,0 0 13 0,97 34 19 15,-64-32-9-15,0-2-35 16,-5 0-19-16,5 0-88 16,-11-2-166-16,-8 0-435 0</inkml:trace>
  <inkml:trace contextRef="#ctx0" brushRef="#br0" timeOffset="96926.8">3562 11864 1521 0,'0'0'145'0,"0"0"-127"0,0 0-2 16,0 0 18-16,102-13-10 16,-67 5-3-16,10-1-21 15,-7 3-79-15,-8 0-558 0</inkml:trace>
  <inkml:trace contextRef="#ctx0" brushRef="#br0" timeOffset="97761.59">4407 11655 1453 0,'0'0'204'15,"0"0"-153"-15,0 0-34 16,0 0-1-16,18-87 28 16,-15 59 13-16,3-2-17 15,-1 0-23-15,1 1-17 16,-1 0 11-16,-2 5-10 16,2 6 12-16,-4 5 14 15,1 4-20-15,-2 6 2 0,0 3-9 16,0 0-8-16,3 6 7 15,0 12 2-15,0 8 0 16,6 11 9-16,0 7-9 16,3 9-1-16,1 6 0 15,5 3 1-15,0 0 2 16,-3-4-2-16,0-4-1 16,-5-7 0-16,-4-10-11 15,-3-8 11-15,-3-9-8 16,0-7-11-16,0-4-6 15,-3-4-10-15,-9-3 13 16,-7-2 6-16,-2 0-15 16,-9-2 31-16,3-5 1 15,-3 0 2-15,2 2 31 16,6 0-5-16,5 2 3 0,1 2-1 16,10-1-18-16,3 2 28 15,3 0-25-15,0 0 0 16,0 0 10-16,4 0-25 15,13 0 19-15,10 0-1 16,6 0-13-16,7 0 13 16,2 2-18-16,4-2-1 15,16 0-11-15,-11 0-129 16,-5-6-386-16</inkml:trace>
  <inkml:trace contextRef="#ctx0" brushRef="#br0" timeOffset="97921.44">5007 11855 1842 0,'0'0'243'15,"0"0"-207"-15,0 0-36 16,0 0-34-16,0 0 10 16,0 0-7-16,0 0-122 15,45 12-331-15</inkml:trace>
  <inkml:trace contextRef="#ctx0" brushRef="#br0" timeOffset="98326.54">5228 11562 1415 0,'0'0'260'16,"0"0"-190"-16,-30 80-52 15,25-43-17-15,5 5 9 16,3-2 17-16,18 0-1 16,7-2 1-16,5-2-26 15,5-10 0-15,1-8-1 16,2-9-13-16,1-9-10 16,-3-5 8-16,1-17 15 15,-6-7 0-15,-7-7 1 16,-7-6-1-16,-9-1 1 15,-9-3 6-15,-2 0 23 16,-6 2 0-16,-18 1 13 0,-4 8 30 16,-8 4-19-16,-6 8-7 15,2 5-1-15,-2 7-26 16,-1 7 9-16,7 4-29 16,3 0 0-16,5 11 0 15,7 8-38-15,3 1-25 16,8 11-47-16,7-2-108 15,1-5-350-15</inkml:trace>
  <inkml:trace contextRef="#ctx0" brushRef="#br0" timeOffset="98760.25">5790 11307 1644 0,'0'0'200'16,"0"0"-183"-16,0 0-17 15,0 0 0-15,0 0 24 16,86 64 2-16,-39-42-1 16,5-5-18-16,6-5-1 15,0-12-3-15,-1 0 6 16,-5-9-9-16,-6-11 0 15,-8-2-6-15,-13-5-2 0,-10 2-11 16,-9 2-5-16,-6-1 24 16,-9 4 6-16,-12 0 16 15,-6 5 35-15,2 4-39 16,-2 6-2-16,5 5 1 16,5 10-11-16,2 22 1 15,5 22-5-15,5 29-2 16,5 23 15-16,0 6-15 15,9-17 0-15,-1-25-1 16,-5-28 8-16,0-8-5 16,1-1-2-16,-1 1-36 15,0-1-53-15,-3-12-221 16,0-11-541-16</inkml:trace>
  <inkml:trace contextRef="#ctx0" brushRef="#br0" timeOffset="98965.96">5945 11785 1527 0,'0'0'188'16,"0"0"-164"-16,0 0-18 16,0 0 9-16,0 0 54 15,86-5-18-15,-51 3-21 16,2-2-30-16,2-2-22 15,12-7-191-15,-12 2-296 16,-5-3-335-16</inkml:trace>
  <inkml:trace contextRef="#ctx0" brushRef="#br0" timeOffset="99391.94">6603 11266 1069 0,'0'0'319'16,"0"0"-247"-16,0 0-63 15,0 0 4-15,0 0 22 16,6 85 45-16,0-47 0 16,1 6-43-16,2 6-17 0,0 4-2 15,-1 2-18 1,-2-1 7-16,1-1-7 0,2-8 1 15,-2-6-3-15,1-10 3 16,4-8-1-16,-3-9 0 16,3-6-13-16,1-6-18 15,2-1 15-15,3 0 8 16,0-6 7-16,4-3 1 16,2 1 0-16,7 1 16 15,2 4 12-15,3 1 33 16,0 2-8-16,4 0-5 15,-3 0 15-15,-1 2-34 16,-1 1 19-16,-4 2-24 16,-4-1-24-16,-8 0-1 0,-4-1 1 15,-10 0-51-15,-5-3-102 16,0 0-384-16</inkml:trace>
  <inkml:trace contextRef="#ctx0" brushRef="#br0" timeOffset="101149.84">1324 12571 810 0,'0'0'215'16,"0"0"-173"-16,0 0-16 15,0 0 43-15,103 0 5 16,-64 0-12-16,4 0-1 15,-1 0-4-15,-2-4-9 16,-3 1-26-16,-7-2-8 0,-7 0 7 16,-7 4-20-16,-2-1-2 15,-6 2-7-15,-8 0-53 16,0 0-100-16,0 0-389 0</inkml:trace>
  <inkml:trace contextRef="#ctx0" brushRef="#br0" timeOffset="101398.5">1543 12576 720 0,'0'0'231'0,"0"0"-143"15,0 81 45-15,2-36-2 0,4 6-17 16,3 0-16-16,3 0-26 15,-3-5-35-15,-3-2-17 16,0-6 2-16,-2-4-21 16,-1-8 8-16,0-6-9 15,0-4-30-15,3-6-104 16,-3-6-143-16,0-2-316 0</inkml:trace>
  <inkml:trace contextRef="#ctx0" brushRef="#br0" timeOffset="101624.22">1803 12862 1167 0,'0'0'235'0,"0"0"-170"15,0 0-43-15,0 0-10 16,91 0 27-16,-64 0 32 15,-2 0-14-15,-1 0-28 16,-2 0-28-16,-4 0-1 16,-10 0-64-16,-1 5-182 15,-7 2-437-15</inkml:trace>
  <inkml:trace contextRef="#ctx0" brushRef="#br0" timeOffset="101802.43">1840 13000 1267 0,'0'0'258'0,"0"0"-192"16,0 0-59-16,0 0 31 15,0 0-6-15,0 0 0 16,0 0-16-16,94 0-16 16,-61 0 0-16,12 0-54 15,-5 0-257-15,-7 0-574 0</inkml:trace>
  <inkml:trace contextRef="#ctx0" brushRef="#br0" timeOffset="102387.84">2562 12783 1433 0,'0'0'255'0,"0"0"-191"16,0 0-32-16,0 0 21 16,0 0-27-16,-34-76 6 15,34 46-18-15,6-1-14 16,12 3-12-16,1 3-3 0,4 5 9 15,2 9 0-15,6 6 4 16,2 5 2-16,0 11-2 16,4 17 4-16,-4 10-2 15,-8 8 7-15,-5 9 25 16,-12 2 8-16,-8 5-32 16,-2-2 1-16,-21-3-1 15,-5-4-8-15,-5-5-1 16,-4-10 1-16,3-6-3 15,1-12 2-15,3-8 2 16,5-10 7-16,2-2-8 16,4-9-28-16,1-8 6 15,9-3 2-15,6 2-11 0,3 1 29 16,0 3-8-16,6 5 10 16,12 4 7-16,2 5-5 15,8 0 11-15,7 6 8 16,10 10 9-16,1 3 16 15,4 1-21-15,-3-3-10 16,-5-3 0-16,1-4-15 16,-7-3 0-16,-3-7-20 15,4-9-65-15,-10-12-121 16,-2-4-436-16</inkml:trace>
  <inkml:trace contextRef="#ctx0" brushRef="#br0" timeOffset="102607.8">3166 12639 1423 0,'0'0'336'0,"0"0"-295"16,0 0-40-16,0 0 13 16,0 0-14-16,96 10 10 15,-59-8-3-15,2-2-1 16,-2 0 0-16,-4 0-5 15,-8 0-1-15,-10 0-46 16,-12 0-200-16,-3 0-79 16,-3 0-261-16</inkml:trace>
  <inkml:trace contextRef="#ctx0" brushRef="#br0" timeOffset="102950.7">3189 12714 1054 0,'0'0'255'0,"0"0"-155"16,0 0-56-16,0 0-21 15,0 0 34-15,0 0-17 16,-79 76-22-16,79-67-12 16,4 0-5-16,14 1 7 15,6-1-7-15,7 1 12 16,5 0-4-16,3 1-7 16,4 2 3-16,-1-1 4 15,-5 5-9-15,-3 0 23 16,-8 5-11-16,-4-2 20 15,-10 4 31-15,-9 0-18 0,-3 0-4 16,-7 0-17-16,-16 0-14 16,-4-4 9-16,-6-4-18 15,-5-5 21-15,-1-5 9 16,3-6-21-16,6 0 40 16,5 0-32-16,10-7-17 15,5-3-1-15,7-1-82 16,3-12-71-16,10 3-134 15,2 2-344-15</inkml:trace>
  <inkml:trace contextRef="#ctx0" brushRef="#br0" timeOffset="103318.98">3612 12732 1217 0,'0'0'299'0,"0"0"-278"16,0 0-19-16,0 0 7 16,0 0-9-16,0 0 17 15,0 0-17-15,11 73 2 16,11-60-4-16,2-7-29 16,3-5 26-16,-2-1 4 15,-2-1 1-15,-3-12 0 16,-2-4 8-16,-6-2-7 0,-4-3 70 15,-7 0-27 1,-1 0-2-16,0 3 43 0,-7 0-28 16,-11 4 26-16,3 1-9 15,-6 4-25-15,0 4-3 16,0 3-39-16,-1 3-5 16,7 0-2-16,0 11-30 15,3 6-27-15,6 14-73 16,6-4-161-16,0-4-226 0</inkml:trace>
  <inkml:trace contextRef="#ctx0" brushRef="#br0" timeOffset="103754.56">4513 12719 624 0,'0'0'853'0,"0"0"-743"16,0 0-70-16,0 0 41 15,0 0 76-15,0 0-27 16,0 0-48-16,-98-32-45 16,72 32-31-16,-5 0-6 15,-3 14 0-15,1 4-2 16,0 9 1-16,5 2 1 15,1 5 0-15,4 7-1 16,7 0-3-16,7 5 4 0,6 0 0 16,3-3 1-16,11 1 0 15,11-6-1-15,8-9 0 16,4-7 0-16,2-7-14 16,7-8 13-16,-1-6-7 15,0-1 8-15,-1-1-1 16,-5-9 2-16,-3-2-1 15,-5-1 0-15,-4 1 0 16,-6 3-1-16,-3 2-49 16,-3 2-50-16,-3 5-96 15,-3 0-162-15,-5 3-473 0</inkml:trace>
  <inkml:trace contextRef="#ctx0" brushRef="#br0" timeOffset="105129.63">1512 13997 1211 0,'0'0'261'0,"0"0"-189"16,0 0-61-16,0 0-10 15,0 0 10-15,0 0-11 16,-15 94 23-16,15-48 2 16,0 2-6-16,9 8 16 15,3-3-10-15,-1 0-11 16,-1-6 2-16,-1-4-16 15,-3-7 0-15,0-9 0 16,1-8-40-16,-7-9-83 16,0-6-20-16,0-4-68 15,0-13-148-15,-7-2-321 0</inkml:trace>
  <inkml:trace contextRef="#ctx0" brushRef="#br0" timeOffset="105510.59">1321 13851 392 0,'0'0'129'16,"0"0"-62"-16,0 0 50 15,0 0 131-15,117-36-73 0,-68 36-71 16,4 0 5-1,4 7-29-15,-3 13-37 0,-5 6 2 16,-3 6-27-16,-12 1 2 16,-11 1 67-16,-7 3 8 15,-13 2-22-15,-3 1-29 16,-9 2-15-16,-16-1 1 16,-11 0-30-16,0-5 10 15,-5-4-8-15,3-8 4 16,4-5 1-16,9-7-6 15,4-2 7-15,10-8-8 16,5 0-1-16,3-2-30 16,3 0-57-16,0 0-101 15,6-7-90-15,5 0-237 16,2-2-319-16</inkml:trace>
  <inkml:trace contextRef="#ctx0" brushRef="#br0" timeOffset="106276.79">1761 13207 773 0,'0'0'347'15,"0"0"-230"-15,0 0-18 16,0 0 89-16,0 0-68 16,0 0-68-16,0 0-20 15,-15-2-17-15,11 4-2 16,1 6 0-16,0 4-13 15,3 4 14-15,0 2-14 16,0 1 0-16,0-2 10 16,6 0-10-16,4-5 2 0,1-2 4 15,-1-5-6-15,-1-3 0 16,0-2 0-16,-3 0-14 16,-3-5 14-16,0-9 13 15,-3-3 14-15,0-5-3 16,0 0-22-16,0 2-2 15,-6 3 15-15,-3 6-13 16,3 3 10-16,-6 3-12 16,3 4-12-16,0 1-11 15,-1 0-37-15,4 12-89 16,3 11-133-16,3-4-263 16,0-1 26-16</inkml:trace>
  <inkml:trace contextRef="#ctx0" brushRef="#br0" timeOffset="106441.72">1893 13271 730 0,'8'4'142'15,"4"11"-35"-15,2 0 76 16,2 4-38-16,0 0-52 16,-2-4-47-16,-2-3-25 15,0-2-21-15,-2-9-5 16,-2-1-138-16,-5 0-442 0</inkml:trace>
  <inkml:trace contextRef="#ctx0" brushRef="#br0" timeOffset="106639.62">1970 13234 1121 0,'0'0'310'0,"0"0"-213"16,0 0-69-16,0 0-2 15,0 0 54-15,-46 90-20 16,38-68-25-16,2 1-34 16,2-5 8-16,2-3-18 15,2-1-85-15,0-4-196 16,0-3-470-16</inkml:trace>
  <inkml:trace contextRef="#ctx0" brushRef="#br0" timeOffset="107098.28">2158 13436 867 0,'0'0'1056'16,"0"0"-929"-16,0 0-81 15,0 0-37-15,0 0-3 16,0 0-5-16,0 0-1 15,0 0-1-15,6 11-45 0,-3-2-75 16,1 2-363-16</inkml:trace>
  <inkml:trace contextRef="#ctx0" brushRef="#br0" timeOffset="107777.58">1876 14452 1452 0,'0'0'234'16,"0"0"-215"-16,0 0-18 15,0 0 0-15,0 0 31 16,0 0-5-16,0 0-20 15,-49 57 8-15,49-37-15 16,0 5 7-16,3-1 2 16,10-1-7-16,4-4 5 15,-1-5-7-15,6-6 0 16,-4-8 4-16,3 0-4 16,-4-9-9-16,-1-11 9 0,-7-4 1 15,-1-2 25 1,-6 0-17-16,-2 1 0 0,-2 2 19 15,-15 2-22-15,1 5 17 16,-4 5 2-16,1 6-9 16,4 5 13-16,0 0-29 15,3 5-16-15,7 11-27 16,5 10-118-16,0-3-88 16,0-4-411-16</inkml:trace>
  <inkml:trace contextRef="#ctx0" brushRef="#br0" timeOffset="107960.34">2086 14502 1196 0,'0'0'239'0,"0"0"-177"16,50 82-52-16,-28-48 6 15,0-5-15-15,-2-5 1 16,-2-7-2-16,-4-10-45 15,-5-4-244-15,-4-3-439 0</inkml:trace>
  <inkml:trace contextRef="#ctx0" brushRef="#br0" timeOffset="108149.75">2192 14492 1227 0,'0'0'337'0,"0"0"-243"15,0 0-72-15,0 0-22 16,-19 80 19-16,10-51 6 16,3 2-11-16,0-5-3 15,3-2-11-15,-3-2-86 16,2-8-147-16,1-6-336 0</inkml:trace>
  <inkml:trace contextRef="#ctx0" brushRef="#br0" timeOffset="108392.82">2443 14601 1224 0,'0'0'487'0,"0"0"-430"15,0 0-46-15,0 0 4 16,0 0-6-16,0 0 11 16,0 0-4-16,7 39-16 15,-7-39-10-15,0 0-97 16,0-2-101-16,0-3-186 0</inkml:trace>
  <inkml:trace contextRef="#ctx0" brushRef="#br0" timeOffset="109041.6">2850 14275 636 0,'0'0'874'0,"0"0"-773"15,0 0-100-15,0 0-2 16,0 0 2-16,0 0 45 16,112 5 5-16,-78 1-22 15,2-3-1-15,-2-1-28 0,-4 1 0 16,-6-1-11 0,-6-1-104-16,-8-1-168 0,-8 2-481 0</inkml:trace>
  <inkml:trace contextRef="#ctx0" brushRef="#br0" timeOffset="109222.28">2963 14403 1083 0,'0'0'593'16,"0"0"-536"-16,0 0-56 15,0 0-1-15,0 0 23 16,0 0-22-16,0 0 11 0,86 0-12 15,-61-5-81 1,-3 0-223-16,-4 0-562 0</inkml:trace>
  <inkml:trace contextRef="#ctx0" brushRef="#br0" timeOffset="109977.36">3411 13933 1167 0,'0'0'309'0,"0"0"-215"15,0 0-62-15,0 0 12 16,0 0-6-16,0 0-28 16,0 0 12-16,54 0 13 15,-23 5 13-15,8-2 8 16,2-3-25-16,1 0-9 0,0 0 0 16,-5 0-22-16,-4-3 1 15,-3-5-1-15,-8 3-4 16,-7-3 3-16,-4 3-17 15,-6-1-44-15,-5 0 24 16,0 2 26-16,0 0 12 16,-10 3-10-16,0 1-10 15,-5 0 19-15,3 17-8 16,0 9 3-16,-1 12 6 16,5 20 0-16,5 3 13 15,3 4 3-15,0 1-4 16,0-11 11-16,11 1-22 0,-4-9 5 15,2-7-6 1,-8-2-94-16,-1-11-306 0,0-7-817 0</inkml:trace>
  <inkml:trace contextRef="#ctx0" brushRef="#br0" timeOffset="110167.39">3554 14364 1542 0,'0'0'245'16,"0"0"-203"-16,0 0-9 15,0 0-32-15,82-10 7 0,-43 3-8 16,4 1-8 0,17-11-16-16,-8 1-244 15,-9 0-600-15</inkml:trace>
  <inkml:trace contextRef="#ctx0" brushRef="#br0" timeOffset="110669.66">4006 14040 1069 0,'0'0'0'16,"0"0"-71"-16,0 0 71 15,85-34 19-15,-48 29 90 16,2 5-14-16,3 0-25 0,-2 0 5 16,-7 14-10-1,-6 3 33-15,-15 5-58 0,-5 5 64 16,-7 4-36-16,-4 2-30 16,-13-2 0-16,-5-2-10 15,-3-3-26-15,-2-5 17 16,9-7-9-16,3-5-9 15,3-5 9-15,9-4-10 16,3 0-41-16,0-7-66 16,3-3-86-16,16-1 69 15,4 1 76-15,8 7 23 16,6 3 25-16,2 0 1 16,-3 13 13-16,-2 5 54 0,-7 3 34 15,-8 3-13 1,-8 2 20-16,-8 0-21 0,-3 1-28 15,-9 0-22-15,-13-3-10 16,-8-2 7-16,-6-8-26 16,-3-4 16-16,2-7-8 15,1-3-16-15,8 0-2 16,8-8-45-16,10-7-57 16,10-14-122-16,2 2-255 15,11 1-598-15</inkml:trace>
  <inkml:trace contextRef="#ctx0" brushRef="#br0" timeOffset="111089.61">4470 13947 874 0,'0'0'357'0,"0"0"-276"15,0 0-69-15,0 0-10 16,0 0 19-16,0 0 48 16,0 0 1-16,106 51 1 15,-66-41 24-15,6-3-60 16,1-4-22-16,-3-3 15 16,1 0-21-16,-9-12 5 15,-6-2-12-15,-8 0-10 0,-8-2-1 16,-9 1-7-16,-5 2 17 15,0 1 1-15,-10 2 1 16,-8 3 55-16,2 2-8 16,-1 5 0-16,4 2-5 15,2 20-33-15,7 9-4 16,2 14 13-16,2 8-9 16,0 9 27-16,6 5-11 15,5-1-18-15,-2-3 12 16,0-7-20-16,-3-7 0 15,-6-4-34-15,0-14-127 16,0-11-325-16</inkml:trace>
  <inkml:trace contextRef="#ctx0" brushRef="#br0" timeOffset="111271.82">4558 14280 1437 0,'0'0'208'16,"0"0"-168"-16,0 0-25 16,0 0-3-16,119 0-5 15,-74 0-7-15,17-8 0 16,-9-2-134-16,-7-1-440 0</inkml:trace>
  <inkml:trace contextRef="#ctx0" brushRef="#br0" timeOffset="111893.73">5131 14110 198 0,'0'0'1182'0,"0"0"-1056"16,0 0-77-16,0 0-36 16,0 0 47-16,73 108 98 15,-54-66-103-15,-1 3-8 16,-6 0-19-16,-1-2-28 15,-4-5 14-15,-4-8-13 16,-2-8 5-16,-1-8-6 16,0-8 1-16,0-6-2 15,0 0-6-15,0-11-49 0,0-13 6 16,0-8 8-16,0-7 2 16,0-3 4-16,0 0-2 15,0 1 19-15,0 7 16 16,9 5-3-16,6 5 6 15,0 10 1-15,6 8 12 16,-1 6 22-16,3 5-7 16,3 20 16-16,-3 11-19 15,-3 3-8-15,-2 5 14 16,-8 0-11-16,-1-5 21 16,-6-3-14-16,-3-10-26 15,0-6 0-15,0-9-1 16,0-8 1-16,0-3 12 0,0-6-13 15,0-15-32 1,3-8 20-16,3-7-9 0,0-1 20 16,3-2-8-16,1 3 9 15,1 2 2-15,5 8 5 16,-1 9 8-16,3 6 18 16,-1 10-18-16,2 1 11 15,5 16 24-15,1 13-16 16,-1 6 20-16,0 5-23 15,0-1-15-15,-7-1-4 16,-1-4-12-16,-6-6 0 16,-1-7-12-16,-5-6-58 15,-2-8-11-15,-2-7-113 0,0-2-362 16,0-11-292-16</inkml:trace>
  <inkml:trace contextRef="#ctx0" brushRef="#br0" timeOffset="112576.19">5818 14139 1465 0,'0'0'225'0,"0"0"-165"15,0 0-37-15,0 0 2 0,94 1 72 16,-61 21-16 0,4 6-51-16,-4 7-11 0,-3 6-12 15,-8 3 1-15,-8 1 20 16,-7-2-22-16,-7-2 7 16,0-5-13-16,0-8 1 15,-7-8 5-15,2-7-6 16,1-9-1-16,-1-4 1 15,2-4-28-15,-1-18-2 16,1-7 0-16,3-6 1 16,0-4 28-16,0 2-14 15,0 1 3-15,7 6 12 16,4 9-14-16,2 6 14 16,1 8 0-16,3 5 0 15,3 2 18-15,2 14 14 0,2 13 13 16,1 9-12-16,-3 3-32 15,-3 4 20-15,-7-1-20 16,1-4 21-16,-4-7 15 16,-3-9-37-16,0-7 6 15,-2-9-6-15,-1-6-10 16,0-1 9-16,0-19-36 16,2-10 0-16,-2-10-1 15,5-8-64-15,0 0-18 16,1 1-22-16,3 6 87 15,3 10 55-15,0 12 61 16,3 13 19-16,1 6 28 16,1 20-7-16,1 14-39 0,-1 11 4 15,-3 4-50-15,-1 0 9 16,-5-2-18-16,1-7 4 16,-2-7-8-16,-1-8-3 15,-1-11-36-15,-1-11-57 16,-1-12-102-16,-2-16-164 15,-1-5-577-15</inkml:trace>
  <inkml:trace contextRef="#ctx0" brushRef="#br0" timeOffset="112815.76">6594 13750 1275 0,'0'0'552'0,"0"0"-464"15,0 0-72-15,0 0-15 16,21 75 47-16,1-6 58 16,8 21-16-16,3 9-43 15,-5-16-15-15,-5-20-26 16,-10-20-5-16,-6-7-1 16,1 6-17-16,4 2-32 15,-3 3-54-15,-5-2-64 16,-2-12-230-16,-2-11-601 0</inkml:trace>
  <inkml:trace contextRef="#ctx0" brushRef="#br0" timeOffset="113026.15">6700 14382 1435 0,'0'0'263'16,"0"0"-191"-16,0 0-48 15,106 12 13-15,-57-6 57 16,3-2-15-16,-1-3-52 16,4-1-27-16,-6 0 0 15,-7 0-8-15,-6-5-35 16,-5-9-98-16,-10 3-377 16,-10-3-322-16</inkml:trace>
  <inkml:trace contextRef="#ctx0" brushRef="#br0" timeOffset="113269.88">6985 13844 1478 0,'0'0'334'15,"0"0"-157"-15,0 0-74 16,28 89-53-16,-7-38 15 15,0 5-14-15,0 5-9 16,-2 0-26-16,-4-5-14 16,0-5-4-16,-5-9-39 15,-2-6-58-15,5-4-60 0,-4-11-366 16,2-8-793-16</inkml:trace>
  <inkml:trace contextRef="#ctx0" brushRef="#br0" timeOffset="114009.57">7620 14232 1397 0,'0'0'356'16,"0"0"-177"-16,0 0-82 16,0 0-41-16,-52-73 8 15,29 57-32-15,-5 5-11 0,3 1-21 16,-2 6-8-1,2 4 7-15,4 0-12 0,3 8-8 16,3 13-12-16,3 7 33 16,6 4 10-16,3 2-7 15,3-3 5-15,0-1-14 16,9-5 6-16,12-7-36 16,0-5-2-16,4-7-33 15,2-6-1-15,0 0-15 16,-2-9-59-16,2-2 52 15,-6 2 64-15,3 4 30 16,-2 5 97-16,0 0 0 16,1 3-2-16,1 14-33 15,1 7-24-15,0 3 9 0,1 9-17 16,-5 10-6-16,-2 3-15 16,2 17 1-16,-3 18-10 15,4 17 6-15,-1 8-5 16,-4-3 7-16,-6-6-8 15,-6-11-11-15,-4-1-17 16,-1-6-18-16,0-14-26 16,0-15-35-16,-3-15-58 15,-5-6 18-15,-1-3 40 16,-5-3 25-16,-4-6 3 16,-7-13-2-16,0-7 46 15,-5-10 35-15,-3-17 35 16,5-7 40-16,3-5-11 15,3 0 44-15,6-1 48 0,5 1-18 16,4 3-12-16,1-5-38 16,3 2-25-16,3-4 5 15,0-7-22-15,0-3-12 16,3-4-3-16,7 1-12 16,4 4 14-16,4 3-10 15,2 9-14-15,0 6 4 16,1 7-12-16,-4 4 5 15,0 7 18-15,-5 3-24 16,0 4-1-16,-1 2 0 16,-4 1-33-16,0 4-6 15,-1-1-56-15,-3 1-128 0,-3 2-558 16</inkml:trace>
  <inkml:trace contextRef="#ctx0" brushRef="#br0" timeOffset="117682.7">11409 6062 927 0,'0'0'368'0,"0"0"-245"16,0 0-32-16,0 0 10 15,0 0 1-15,0 0-31 16,0 0-4-16,-29-67 5 16,26 43-48-16,0-1-5 15,-1-6-13-15,-2-4 1 16,2-3 0-16,-1-5-6 15,-1-3 0-15,4-3 8 16,1-1-9-16,1 2 0 0,0 1 0 16,0 2-13-16,6 3 11 15,3 4-12-15,3 1-2 16,-2 6-6-16,1 1-11 16,2 7 3-16,-4 3 9 15,0 6 5-15,0 4 16 16,-3 4-1-16,0 4 1 15,0 2-1-15,0 0-13 16,4 8 4-16,2 11-3 16,5 7-3-16,1 15 16 15,4 21 0-15,8 24 2 16,0 21-2-16,-4 7 0 16,-6-8 0-16,-7-24-23 0,-7-24-27 15,-3-17 18-15,0-6 1 16,-1 1 21-16,-1-2 9 15,2-5-2-15,-3-11 2 16,0-7 1-16,3-11 0 16,-3 0 48-16,0-6 42 15,0-17-39-15,0-9-23 16,0-9-28-16,0-7 6 16,0-3 0-16,0-2-5 15,-3 0 12-15,3 2-11 16,0 1-1-16,0 1 8 15,0 6-8-15,3 1-1 16,3 5 0-16,2 3-3 0,1 4-3 16,1 5 6-1,-1 3-7-15,3 5 6 0,0 3 1 16,-2 7 0-16,-1 5-1 16,3 2-25-16,-1 6 26 15,5 14 1-15,1 14 5 16,6 21 1-16,7 18-6 15,0 21-1-15,-3 3 0 16,-7-15 3-16,-9-23-10 16,-6-22 7-16,-2-5-7 15,-2-2 6-15,2 3-13 16,-1-4 14-16,-2-6 0 16,1-8-3-16,-1-7 2 15,0-5 2-15,0-3 4 16,3-3 43-16,-3-16-20 0,1-13-11 15,2-9-17-15,0-12 0 16,3-17 9-16,5-19-8 16,8-15 9-16,5-2-10 15,0 20-6-15,-3 23-9 16,-2 25 2-16,-1 6-15 16,8-2 21-16,0-1 5 15,6 0 2-15,-4 8 0 16,-3 8 0-16,-2 5 0 15,-4 9-7-15,-1 5-5 0,-3 0 12 16,1 17-1 0,-2 11 1-16,-2 10-2 0,-6 19 4 15,-6 25-2 1,0 29 8-16,-11 17-7 0,-8 11 18 16,-2 8-19-16,6-2 8 15,3 4 6-15,8 2-14 16,4-8 0-16,8-14 2 15,18-17-2-15,4-30 17 16,1-25-16-16,-1-21-1 16,0-11 9-16,10-2-9 15,5-3 31-15,7-9-19 16,0-11-12-16,-2-11 26 16,0-24-15-16,2-24-11 15,11-43-39-15,-15 12-282 0,-5 1-718 16</inkml:trace>
  <inkml:trace contextRef="#ctx0" brushRef="#br0" timeOffset="118140.64">13088 6053 1013 0,'0'0'566'15,"0"0"-469"-15,0 0-97 16,0 0 10-16,0 0-5 0,0 0 41 15,0 0 22-15,117 0-32 16,-77 0-26-16,3 0 5 16,-7 0-15-16,-5-3-39 15,-9 3-78-15,-8 0-142 16,-9 0-408-16</inkml:trace>
  <inkml:trace contextRef="#ctx0" brushRef="#br0" timeOffset="118337.26">13111 6207 1309 0,'0'0'251'0,"0"0"-173"16,0 0 0 0,0 0 0-16,0 0 13 0,98 25-37 15,-52-25-26-15,2 0-10 16,3-5-18-16,13-10-35 15,-12 1-291-15,-12-1-773 0</inkml:trace>
  <inkml:trace contextRef="#ctx0" brushRef="#br0" timeOffset="119889.72">14348 5651 986 0,'0'0'264'0,"0"0"-179"15,0 0 33-15,0 0-4 16,0 0-4-16,0 0-55 16,0 0-20-16,-3-7 15 15,3 6-22-15,0 1-8 16,0-2-1-16,0 2-18 15,0-1-1-15,0 1 0 16,0-1 0-16,3-1 4 0,5 2-4 16,3 0 0-1,0 0 3-15,3 9-2 0,2 11-1 16,-1 6 0-16,4 9 0 16,0 8 10-16,-2 5-9 15,-3 1 0-15,-1 1 1 16,-4-4 5-16,-4-8-8 15,-4-5 1-15,-1-11 0 16,0-6 0-16,0-6 1 16,0-8 17-16,0 0 7 15,0-2-19-15,0 0 17 0,0-11-7 16,0-7-8 0,-1-5-7-16,-2-5 0 15,0-5 0-15,0-3 3 16,1 2-3-16,1-5-2 15,1 3 1-15,0-1-10 0,0 4-2 16,9 2-25-16,2 4 8 16,0 5 23-16,4 5-4 15,-2 2-2-15,1 8 6 16,1 4-7-16,-3 3 12 16,2 3-8-16,2 15 9 15,0 10 1-15,-1 6 0 16,1 7-2-16,-2 1 1 15,-3-2 0-15,-2-2-5 16,-4-7 7-16,-5-8-2 16,0-6 11-16,0-7-10 0,0-5 0 15,0-4 0-15,0-1 0 16,0 0 21-16,0-4-9 16,0-10-7-16,0-3 3 15,0-5-9-15,0-2 0 16,0-3 1-16,0-4 0 15,0 2 30-15,0-3-21 16,8 1-10-16,2 2 0 16,0 2-2-16,2 8 1 15,3 7-4-15,0 12 5 16,3 0-9-16,-1 12 7 16,3 15 2-16,1 9 2 0,-1 5 4 15,-1 2-6 1,-3-1 17-16,-5-1-5 0,-5-5 13 15,-3-5-24-15,-3-6 10 16,0-7-11-16,0-5 9 16,0-5-20-16,0-6-13 15,0-2-28-15,0 0-78 16,0-8-501-16</inkml:trace>
  <inkml:trace contextRef="#ctx0" brushRef="#br0" timeOffset="120348.73">15432 5822 1126 0,'0'0'358'0,"0"0"-246"15,0 0-84-15,0 0-27 0,0 0-1 16,0 0 0-16,0 0 11 15,-2 20-5-15,2-10-4 16,0-5 8-16,0-1-10 16,0-3 6-16,0-1 8 15,0 0-8-15,2 0 42 16,-2 0 0-16,0-3-46 16,0-3 17-16,0 2-9 15,0 0 12-15,-2 1 7 16,-2 3-29-16,-1 0 0 15,2 0-23-15,1 0-90 16,1 3-144-16,1 1-480 0</inkml:trace>
  <inkml:trace contextRef="#ctx0" brushRef="#br0" timeOffset="120752.22">15813 5392 722 0,'0'0'334'16,"0"0"-208"-16,0 0-37 16,0 0-61-16,0 0 17 15,0 0 14-15,0 0-1 16,-1 56 72-16,1-13-49 16,0 8-18-16,1 7 28 15,5 5-9-15,-1-2-30 16,1-3-27-16,0-8-23 15,-2-8 7-15,-1-9-1 16,0-11-6-16,0-7-2 16,0-10-38-16,-1-5-96 15,1-7-156-15,-3-8-88 0</inkml:trace>
  <inkml:trace contextRef="#ctx0" brushRef="#br0" timeOffset="121293.48">15703 5331 1217 0,'0'0'175'16,"0"0"-175"-16,0 0-62 15,0 0 62-15,0 0 0 16,0 0 29-16,104-32 14 0,-65 27-21 15,7 5-6 1,1 0-8-16,2 0-7 0,-3 5 24 16,0 9-8-16,-4 5 2 15,-6 4 12-15,-6 5-14 16,-9 6 31-16,-12 2 9 16,-9 5-4-16,0 2-13 15,-17 1-31-15,-10-1-7 16,-7-1 16-16,-3-4-18 15,0-4-9-15,-1-5 0 16,5-5 3-16,6-9 6 16,5-3 1-16,7-7-1 15,7-5-1-15,3 0-45 16,5-10-94-16,0-4-3 16,9-6-15-16,7 1 109 15,3 4 29-15,4 2 20 16,-2 5 31-16,4 8 52 0,0 0 33 15,2 2 29-15,3 13-11 16,0 2-16-16,1 4-49 16,-1-1-19-16,-2-3-12 15,-1 0-32-15,-4-5 3 16,-2-4-9-16,-2-5-21 16,4-3-39-16,-4-7-126 15,-3-7-508-15</inkml:trace>
  <inkml:trace contextRef="#ctx0" brushRef="#br0" timeOffset="121542.56">16585 5607 1202 0,'0'0'496'0,"0"0"-381"16,0 0-26-16,0 0-48 16,0 0 39-16,0 0-32 15,0 0-25-15,0 5-23 16,0-5-13-16,0 0-28 0,0 0-111 16,3-5-194-16,2-2-487 15</inkml:trace>
  <inkml:trace contextRef="#ctx0" brushRef="#br0" timeOffset="121933.85">16980 5250 182 0,'0'0'1185'0,"0"0"-1038"15,0 0-99-15,0 0-21 16,0 0 45-16,104-8 18 16,-73 8-4-16,5 0-34 15,3 0-28-15,4 0 6 16,-1 0-30-16,-3 0 0 16,-2-4-13-16,-6-1-69 15,-6 0-107-15,-6 1-210 0,-12 0-472 0</inkml:trace>
  <inkml:trace contextRef="#ctx0" brushRef="#br0" timeOffset="122195.81">17206 5271 352 0,'0'0'812'15,"0"0"-650"-15,0 0 25 16,-1 78-43-16,1-35 17 0,7 10-35 16,6 8-30-16,1 1 1 15,0-1-60 1,-2-2-13-16,-2-9-24 0,-1-9 6 16,0-7-2-16,-3-8-4 15,-3-8-55-15,-3-3-70 16,0-4-233-16,-8-6-584 0</inkml:trace>
  <inkml:trace contextRef="#ctx0" brushRef="#br0" timeOffset="122877.62">14319 6343 1084 0,'0'0'206'0,"0"0"-160"16,0 0-11-16,0 0 10 16,0 0 41-16,0 0 43 15,0 0-28-15,94-5-46 16,-65 5-4-16,10 0-21 16,12-2 25-16,22-1 2 15,30-4-27-15,33-5-6 16,14 0-9-16,3-1-15 15,-6 1 13-15,-9-4-12 16,6 4 0-16,5 1 11 0,5 0-12 16,3 2 0-16,-1 1 0 15,2 0-2-15,-4 1 1 16,-9-2 1-16,-4 1 0 16,-9-1 0-16,-7-3-6 15,-10-2 5-15,-8 0-6 16,-22 1 1-16,-19 3 6 15,-20 3 0-15,-9 1-1 16,0 0-1-16,-4 1-40 16,-1 2-27-16,-17 3-74 15,-8 0-127-15,-7 0-331 0</inkml:trace>
  <inkml:trace contextRef="#ctx0" brushRef="#br0" timeOffset="123448.33">14671 6760 1092 0,'0'0'235'0,"0"0"-145"16,0 0-61-16,0 0 22 16,7 103 64-16,1-57-28 15,-1 7-20-15,1-1-20 16,0-2-32-16,-2-2 17 16,-3-7-31-16,0-6 5 15,-1-7-6-15,-2-9-97 16,0-14-127-16,0-5-90 0,-3 0-431 15</inkml:trace>
  <inkml:trace contextRef="#ctx0" brushRef="#br0" timeOffset="123853.59">14552 6707 485 0,'0'0'575'0,"0"0"-468"16,0 0-78-16,0 0-11 16,0 0-10-16,0 0 41 15,94-44 7-15,-50 44 5 16,7 0 15-16,3 4 18 16,2 11-34-16,-1 6-9 0,-2 3-25 15,-10 3-1-15,-10-1-18 16,-8-1-5-16,-12 2 17 15,-10-3 32-15,-3 2-10 16,-13-1-9-16,-14 2-31 16,-10 0 8-16,-8-1-9 15,-7-2 0-15,-2-1 6 16,-1-4-6-16,7-5 1 16,8-4 14-16,9-3-14 15,11-3 4-15,9-3-2 16,6 0-3-16,5-1 0 15,0 0-26-15,16 0-91 16,31-2 22-16,-4-4-151 0,0-2-528 16</inkml:trace>
  <inkml:trace contextRef="#ctx0" brushRef="#br0" timeOffset="124124.63">15728 6927 1283 0,'0'0'305'0,"0"0"-200"16,0 0-60-16,0 0-24 15,0 0 7-15,0 0 1 16,0 0 9-16,-39 55-22 0,39-55 2 15,0 0 20-15,0 0-27 16,0 0 4-16,0 0-15 16,0 0-34-16,0 0-104 15,0 0-391-15</inkml:trace>
  <inkml:trace contextRef="#ctx0" brushRef="#br0" timeOffset="124446.72">16118 6470 1515 0,'0'0'306'16,"0"0"-221"-16,0 0-76 15,0 0-8-15,0 0-1 16,0 0 15-16,0 0 16 16,47 108 11-16,-21-57-17 15,4 4-3-15,1 1 0 16,-1 0-22-16,-3-6 20 16,-2-4-11-16,-3-5-9 15,-4-10 0-15,0-8-73 0,-2-11-51 16,-5-7-184-16,-2-5-404 15</inkml:trace>
  <inkml:trace contextRef="#ctx0" brushRef="#br0" timeOffset="124689.89">16588 6439 894 0,'0'0'858'16,"0"0"-733"-16,0 0-76 16,-17 81-43-16,2-17 8 0,-1 20 45 15,-4 15-5 1,5-7 14-16,4-22-49 16,3-22-13-16,4-17-6 0,-1-1-21 15,-5 9-56-15,1-6-129 16,0-11-799-16</inkml:trace>
  <inkml:trace contextRef="#ctx0" brushRef="#br0" timeOffset="128563.59">14529 5188 46 0,'0'0'44'15,"0"0"-8"-15,0 0 8 16,0 0 1-16,0 0-20 15,0 0-1-15,0 0-2 0,0-4-3 16,0 2 17 0,0 2-10-16,0-3-8 0,0 3-6 15,0 0-12-15,0-2-9 16,0 2 8-16,0-2-27 16,0 1 2-16,0 0-36 15,0-1-43-15,0 2 85 16,0-1-54-16</inkml:trace>
  <inkml:trace contextRef="#ctx0" brushRef="#br0" timeOffset="129342.54">14520 5141 28 0,'0'0'157'16,"0"0"-65"-16,0 0-4 15,0 0-1-15,0 0-1 16,0 0-2-16,0 0-9 16,7-15 20-16,-7 14 8 15,0-3-41-15,2 4 25 0,-2-2-9 16,0 1-12-16,0-1 13 15,0 1-20-15,1 1-5 16,-1 0-2-16,0-1-16 16,0 1 11-16,0 0-1 15,0 0-14-15,0 0 15 16,0 0-24-16,0 0 3 16,0 0 2-16,0 0-26 15,0 0 18-15,0 0-9 16,0 0-3-16,0 0 11 15,2 0-19-15,-2 0-7 16,3 0 7-16,0 4 0 16,5 3 16-16,-4 0 5 15,3-1-21-15,-2-1 21 0,-2-2-14 16,1-1-4-16,-1-2 22 16,5 0 30-16,5-17-3 15,17-29 9-15,22-39-39 16,32-45-7-16,17-24-15 15,4-12-60-15,-27 40-122 16,-25 32-841-16</inkml:trace>
  <inkml:trace contextRef="#ctx0" brushRef="#br0" timeOffset="130911.78">15901 4898 535 0,'0'0'186'0,"0"0"-56"16,0 0-4-16,0 0-2 15,0 0 2-15,0 0-70 16,0 0-18-16,2-2 1 15,-2 2-20-15,0 0 22 16,0 0-9-16,0 0 1 16,0 2 25-16,0 8 2 15,0 4 5-15,1 1-21 16,1 4-29-16,-1-1 11 16,2 0-19-16,2 0-1 0,-1 1 4 15,4-2-9 1,-2-2-1-16,-2-1 0 0,2-2 1 15,-1-4 16-15,2-8-7 16,2 0 28-16,10-17 65 16,22-38-53-16,27-35-10 15,26-38-19-15,10-18-20 16,-3 1-2-16,-17 9-6 16,-31 44-125-16,-10 18-416 0</inkml:trace>
  <inkml:trace contextRef="#ctx0" brushRef="#br0" timeOffset="136484.41">17812 5316 720 0,'0'0'283'0,"0"0"-169"15,0 0-28-15,0 0 5 16,0 0 41-16,0 0-20 0,1-5-41 15,-1 5-2-15,0 0-24 16,0 0 0-16,2 0 6 16,-2 0-29-16,0 0 5 15,0 0-7-15,0 0-17 16,0 0 16-16,0 0-12 16,0 0 2-16,0 0 1 15,0 0-9-15,0 0-1 16,0 0 0-16,0 6 0 15,0 8 20-15,0 4 16 16,0-1-19-16,0 4 9 16,0-1-26-16,0-1 7 15,0-1-1-15,0-3-5 16,0-4 16-16,0-3-11 0,1-4 2 16,-1-4 10-16,4 0-15 15,2-1 50-15,5-19 3 16,15-25-10-16,23-33-15 15,23-42-31-15,16-23-14 16,3-12-59-16,-23 39-128 16,-22 27-580-16</inkml:trace>
  <inkml:trace contextRef="#ctx0" brushRef="#br0" timeOffset="138968.94">15081 7607 481 0,'0'0'154'0,"0"0"-95"16,0 0 5-16,0 0-2 0,0 0 29 15,0 0 11-15,0 0-37 16,0 1-14-16,0 1-16 16,0 2-3-16,0 2 43 15,0 2-19-15,0 2-9 16,0 3 4-16,0 1-21 16,0 3 6-16,0 0-7 15,0-1 2-15,0 1 11 16,0-3-23-16,0 0 6 15,0-5 8-15,0 0-22 16,1-4 6-16,1 0-7 16,-1-3-8-16,1-2 20 15,-2 0 1-15,3 0 41 16,2 0 8-16,1-5-60 16,5-8 11-16,3-7 2 0,4-10-15 15,4-6 10-15,12-21-19 16,17-26-1-16,22-34 0 15,15-20-51-15,-18 24-246 16,-13 18-684-16</inkml:trace>
  <inkml:trace contextRef="#ctx0" brushRef="#br0" timeOffset="140553.12">16598 7389 816 0,'0'0'293'0,"0"0"-191"15,0 0-66-15,0 0 4 16,0 0 28-16,0 0 18 16,0 0 1-16,0 0-45 15,0 0-4-15,0 0-9 16,0 0-7-16,0 0 26 15,0 0-23-15,0 0 0 16,0 2 1-16,0 1-16 16,0 1 17-16,0-2-14 15,0 1-12-15,0-3 20 16,0 0-21-16,0 3 7 16,0-3-7-16,0 0 9 0,0 0-6 15,0 0-2 1,0 0 0-16,0 1 8 0,0 0-8 15,0 1-1-15,0 1 0 16,0-2 1-16,0 0 3 16,0-1 2-16,0 0-6 15,0 2 7-15,0-2-7 16,0 0 0-16,0 0 0 16,0 0 1-16,0 0 2 15,0 0-2-15,0 0 0 16,0 0 24-16,0 0-25 15,0 0 0-15,0 0-1 16,0 0-1-16,0 0 2 16,0 0 2-16,0 0-2 15,0 0 5-15,0 0-5 0,0 0 0 16,0 0 0-16,0 0 0 16,0 3 0-16,0 1 1 15,0 0 0-15,0-1 2 16,0 1-2-16,0 0-1 15,0 2 0-15,0-1-2 16,0 2 2-16,0 2 0 16,0-1 0-16,0 1 4 15,0-2-3-15,0 0-1 16,0-1 0-16,0-1 1 16,0-1 0-16,0-1-1 15,0 1 0-15,0-2 13 0,0-1-13 16,0-1 0-1,0 0 0-15,0 0 0 0,0 0 12 16,0 0 3-16,0 0 16 16,0 0 27-16,6-3-37 15,7-13 2-15,10-14-1 16,21-29-10-16,30-44 12 16,37-49-24-16,19-35 0 15,-24 33-35-15,-18 20-245 0</inkml:trace>
  <inkml:trace contextRef="#ctx0" brushRef="#br0" timeOffset="142894.01">18323 6063 624 0,'0'0'181'15,"0"0"-71"-15,0 0 5 16,0 0 40-16,0 0-10 16,0 0-26-16,0-6 0 15,0 6-33-15,0 0-34 16,0-1 13-16,0 1-16 0,0 0-12 15,0 0-8-15,0 0-28 16,4 0 17-16,9 0-1 16,6 0-9-16,5 0 24 15,7 0-15-15,4 0 0 16,2 0 1-16,4 1-17 16,0-1 4-16,-2 0-4 15,0 2-1-15,-5-2 8 16,-4 1-8-16,-6 1 0 15,-6-2 0-15,-8 1 4 16,-4-1-4-16,-3 2 0 16,-1-2-16-16,-2 0 10 15,0 0-55-15,0 2-43 16,0 1-137-16,-6 0-257 0</inkml:trace>
  <inkml:trace contextRef="#ctx0" brushRef="#br0" timeOffset="143389.78">18270 6333 601 0,'0'0'198'16,"0"0"-149"-16,0 0-24 0,0 0 99 16,0 0 81-1,0 0-58-15,0 0-59 0,75 1-34 16,-50-1 33-16,2-1-11 16,4-1-24-16,0 1 15 15,2 1-40-15,2 0-4 16,-2 0 6-16,-1 0-18 15,-2 0 18-15,-1 0-10 16,-7 0-3-16,-3 0 10 16,-5 0-26-16,-3 0 0 15,-5 0 0-15,-1 0 7 16,-4 0-6-16,1 0 5 16,-2 0-4-16,1 1 4 0,1-1 1 15,-1 0-7 1,2 0 0-16,1 0-2 0,1 0 2 15,-3 0 0-15,1 0 6 16,-2 0-6-16,-1 0-2 16,0 0-4-16,0 0-61 15,0 3-138-15,0-1-132 16,-1 0-430-16</inkml:trace>
  <inkml:trace contextRef="#ctx0" brushRef="#br0" timeOffset="147174.1">19772 5704 927 0,'0'0'217'0,"0"0"-123"16,0 0-10-16,0 0 26 16,0 0 25-16,0 0-24 15,0-75-39-15,0 58-34 16,2-4-12-16,2 0-16 16,-3-4-9-16,2-3 13 15,-1 2-12-15,-1-4-1 16,1 2 13-16,-1 1-13 15,1 1-1-15,-1 2 0 16,-1 4 0-16,0 4 0 16,0 1 0-16,0 3 0 15,0 0 2-15,0 5-2 0,0 0 0 16,0 3 0-16,0 2-6 16,0 1-1-16,0 1-4 15,0 0-24-15,0 4-16 16,0 15 12-16,0 9 33 15,0 11 5-15,0 11 1 16,2 6-1-16,2 8 1 16,3 0 0-16,1-2 8 15,0-1-8-15,-1-8 0 16,1-5-1-16,-1-9-1 16,-1-6 2-16,-3-6 0 15,0-9 0-15,-1-6 6 16,-1-3-6-16,-1-4 0 15,0-2-1-15,0-3 1 16,0 2 7-16,0-2 31 0,-4 0-17 16,-7 0-3-16,-4 0-17 15,0-2 4-15,-1-3-5 16,2 0 0-16,1 0 1 16,4 0 0-16,3 3 0 15,3-1 6-15,3 3-6 16,0-1-2-16,0 1 2 15,0 0-1-15,0 0 27 16,11 0-26-16,5-1 9 16,3 1 5-16,4-2-6 15,-1-1 0-15,-1 1-9 0,0-1 1 16,-2 0-2 0,-4 0-4-16,7-3-139 0,-5 1-242 15,-2 0-479-15</inkml:trace>
  <inkml:trace contextRef="#ctx0" brushRef="#br0" timeOffset="147368.72">20100 5878 1355 0,'0'0'234'16,"0"0"-167"-16,0 0-50 15,0 0 7-15,0 0-5 16,0 0-6-16,0 0-13 16,12 0-157-16,-6-1-100 0,0-7-389 15</inkml:trace>
  <inkml:trace contextRef="#ctx0" brushRef="#br0" timeOffset="147975.15">20337 5366 1005 0,'0'0'375'0,"0"0"-285"15,0 0-69-15,0 0-13 16,0 0 6-16,0 0 69 16,0 0-36-16,49-35-24 15,-32 33-4-15,4 0-18 16,1 2-1-16,1 0 0 16,4 0 1-16,-1 2 7 15,1 5-7-15,-3 6-1 16,-4-1 2-16,-6 2-1 15,-5 6-1-15,-9 1 8 16,0 4-7-16,-9 4 13 0,-13 2-14 16,-3 5 2-16,-2-2 7 15,0 4-8-15,1-4-1 16,4-3 1-16,3-1-1 16,7-5 27-16,3-2-18 15,3-4 0-15,6-4 7 16,0 0-16-16,0-5 0 15,6-2-1-15,3-2 1 16,4-3 19-16,4-3 30 16,-2 0-27-16,4 0 3 15,0 0-25-15,1-6 10 16,-1 0-10-16,-1-2 0 16,-6 4 2-16,-1-1-1 15,-4 5-1-15,-3 0 0 0,1 0 0 16,-2 0-1-16,0 0-18 15,1 0-46-15,8-3-43 16,-1-4-163-16,-1 0-462 0</inkml:trace>
  <inkml:trace contextRef="#ctx0" brushRef="#br0" timeOffset="148457.91">20765 5279 1295 0,'0'0'177'0,"0"0"-177"16,0 0-28-16,0 0 28 15,0 0 11-15,0 0 29 16,0 0 17-16,106 53-29 15,-72-43 30-15,1-3-12 16,-1-6-22-16,-2-1-8 16,-3 0-6-16,-5 0-10 15,-6-6 1-15,-5-4-1 16,-5-2 20-16,-3 0-19 16,-5-2 0-16,0-1 9 15,0 0-9-15,-2 1-1 0,-4 4 0 16,0 1 0-16,0 8 8 15,0 1-8-15,-1 6-16 16,-2 19 15-16,-6 26 2 16,0 27 18-16,2 28 16 15,4-8-6-15,6-17 8 16,3-28-18-16,0-20-13 16,0 3-3-16,1-3-2 15,2 1-2-15,-1-9 1 16,-2-9-72-16,0-16-126 15,-8 0-110-15,-4-7-794 0</inkml:trace>
  <inkml:trace contextRef="#ctx0" brushRef="#br0" timeOffset="148624.37">20840 5678 1215 0,'0'0'301'0,"0"0"-135"15,0 0-67-15,0 0-76 16,0 0 24-16,0 0 10 15,0 0-4-15,97-7-20 16,-57 7-33-16,6-1-68 16,15-1-121-16,-13 0-324 15,-5-1-506-15</inkml:trace>
  <inkml:trace contextRef="#ctx0" brushRef="#br0" timeOffset="149258.74">21453 5602 823 0,'0'0'622'0,"0"0"-512"16,0 0-38-16,0 0-33 15,0 0 37-15,0 0-3 16,0 0-18-16,-49-16-43 16,30 16-3-16,-1 5-9 15,-4 10 0-15,0 5 5 16,1 0-5-16,3 2 6 15,4 0-2-15,4-3-3 16,6-2-2-16,4-2 1 16,2-4-4-16,0-3-2 15,9-3 6-15,6-5-10 16,5 0-2-16,2-2 12 0,2-11 1 16,-3-2 4-16,1-3-4 15,-1 1 6-15,-3 4-6 16,-2 1 9-16,-4 3-1 15,1 6-9-15,-2 3-9 16,1 5 9-16,3 15 0 16,-2 13 6-16,7 20 3 15,-1 29-3-15,-1 32 1 16,-2 12-6-16,-5 2-2 16,-7-14 1-16,-4-20-8 15,0-18 7-15,-10-19-4 16,-1-13-15-16,-4-7 7 15,-1 3-3-15,-6 2 16 0,-5 0 0 16,-2-9 1-16,0-7 2 16,-3-11 7-16,-1-10 9 15,-1-5 14-15,-4-11-4 16,-1-15 9-16,0-9-6 16,6-7-4-16,5-2 44 15,8-1-41-15,13-2-15 16,7 1 0-16,0 1-15 15,14-1 30-15,11 3-18 16,6-1-13-16,8 2 2 16,4 0-2-16,5 0-49 15,22-16-51-15,-12 10-98 16,-9 4-580-16</inkml:trace>
  <inkml:trace contextRef="#ctx0" brushRef="#br0" timeOffset="149637.63">21947 5666 573 0,'0'0'104'0,"0"0"-84"0,0 0 2 16,0 0 99-16,0 0 58 15,0 75-62-15,0-63-39 16,3-5-34-16,3-2 1 16,1-5-6-16,0 0 65 15,0-7-40-15,-1-6-43 16,-2-2 8-16,-4 0-5 15,0 0 54-15,0 5 53 16,-9 2-59-16,-6 4-27 16,-4 4-29-16,-1 0-10 15,-8 5-12-15,5 8-55 0,6 0-282 16</inkml:trace>
  <inkml:trace contextRef="#ctx0" brushRef="#br0" timeOffset="150372.6">22521 5475 134 0,'0'0'1175'0,"0"0"-1015"16,0 0-101-16,0 0-57 15,0 0 27-15,0 0 45 16,0 0-36-16,-80 50-5 16,74-21-8-16,2 8 22 15,4 6 8-15,0 2-15 16,10 3-9-16,9-4-18 16,6-6-13-16,2-9 13 15,1-10-13-15,3-10 0 16,1-9 47-16,-1-4-16 15,-1-16-7-15,-4-11-16 16,-2-8-8-16,-8-4 25 16,-6-7-5-16,-5 0-5 0,-5 0 26 15,-2 1-23-15,-13 3 14 16,-4 6 1-16,-5 5-23 16,-3 6 38-16,0 8-37 15,-3 8-2-15,2 5-7 16,0 6-2-16,-1 2-1 15,1 6-8-15,1 13-26 16,4 3-14-16,4 6-64 16,6 14-44-16,7-4-189 15,6-6-440-15</inkml:trace>
  <inkml:trace contextRef="#ctx0" brushRef="#br0" timeOffset="150570.15">22937 5842 1298 0,'0'0'327'0,"0"0"-194"15,0 0-28-15,0 0-27 16,0 0 36-16,0 0-29 16,0 0-55-16,0 0-30 15,3-1-27-15,5-10-102 16,-1 3-104-16,1-1-392 0</inkml:trace>
  <inkml:trace contextRef="#ctx0" brushRef="#br0" timeOffset="150995.74">23153 5429 1337 0,'0'0'214'0,"0"0"-190"16,0 0-24-16,0 0-10 15,0 0 10-15,0 0 10 16,0 0 19-16,-53 109-10 16,53-66-3-16,0 3 0 15,7 0-16-15,14-3 6 16,7-7-5-16,7-6-1 0,4-10 13 15,2-9-12-15,3-8 37 16,-4-3 48-16,1-15-46 16,-3-12-15-16,-7-6-11 15,-6-9-8-15,-8-3 35 16,-10 0 8-16,-7 0 21 16,-1 2-22-16,-22 6-20 15,-5 3 5-15,-8 7-13 16,-5 6 2-16,-3 9-5 15,2 8-17-15,1 4 0 16,4 4-9-16,5 17-61 16,1 21-62-16,7-3-156 15,9-6-605-15</inkml:trace>
  <inkml:trace contextRef="#ctx0" brushRef="#br0" timeOffset="151385.96">23771 5402 1196 0,'0'0'236'0,"0"0"-191"16,0 0-25-16,0 0-20 0,-27 77 21 15,27-53 6 1,15-2-15-16,8-5 13 0,5-7 21 16,3-5 8-16,1-5 15 15,-4-3-30-15,-3-14 9 16,-6-6-5-16,-7-5-32 16,-5-2 13-16,-7-1 17 15,0 1 4-15,-14 1 27 16,-8 5-40-16,-5 7-1 15,-4 6-10-15,-2 10-15 16,-2 1-12-16,-1 11 3 16,4 11-26-16,-1 10-35 15,1 19-107-15,7-6-175 16,9-8-588-16</inkml:trace>
  <inkml:trace contextRef="#ctx0" brushRef="#br0" timeOffset="151694.41">23735 5615 1152 0,'0'0'212'16,"0"0"-70"-16,-7 82-66 15,3-41 44-15,4 0-6 16,0-2-67-16,14-5 4 16,11-9-1-16,5-7-3 15,5-10 7-15,0-8-23 16,1 0 10-16,-1-19-14 15,-7-5-20-15,-6-8 17 0,-6 0-23 16,-9-6 8-16,-7 1 10 16,0 1-18-16,-20 4 19 15,-5 8-9-15,-5 7-11 16,-3 8 10-16,-1 9-10 16,0 1-10-16,4 18-15 15,3 7-52-15,7 15-48 16,7-5-144-16,6-7-554 0</inkml:trace>
  <inkml:trace contextRef="#ctx0" brushRef="#br0" timeOffset="152098.88">24108 5404 1137 0,'0'0'510'16,"0"0"-452"-16,0 0-57 16,0 0 5-16,0 0 41 15,88-17 16-15,-60 17 11 16,4 10-21-16,-2 5-22 16,-2 9 3-16,-6 2-28 15,-10 7 11-15,-10 6-11 16,-2 6-5-16,-21 5 8 15,-10 0-9-15,-5 1 0 16,-2-4 2-16,2-6 0 16,10-10-2-16,5-9 0 0,10-7 0 15,7-7 9-15,4-5-2 16,1-3 8-16,18 0 20 16,9 0-1-16,5 0-2 15,4 0-21-15,0-5-10 16,-1 1 6-16,-2-3-7 15,-1-2-15-15,7-7-46 16,-9 1-129-16,-5-4-404 0</inkml:trace>
  <inkml:trace contextRef="#ctx0" brushRef="#br0" timeOffset="152901.87">24653 5128 1190 0,'0'0'200'0,"0"0"-184"16,0 0-16-16,0 0 1 16,0 0 40-16,-45 88-11 15,45-54-18-15,0-3 1 16,15-2 0-16,5-8 3 15,4-6 15-15,0-9-4 16,2-6 2-16,-3 0 12 0,-2-14-15 16,-3-7-5-16,-4-5-21 15,-7-6-11-15,-7-2-3 16,0-1-46-16,-9 0-13 16,-12 4 48-16,-4 5 24 15,0 7 1-15,0 13 0 16,-1 6 0-16,0 2 0 15,4 18-3-15,3 4 3 16,7 3 0-16,7-2 1 16,5-2 7-16,0-4-6 15,14-5-1-15,8-6-1 16,3-3-14-16,4-5-68 16,-1 0-47-16,-1 0 49 0,-4-10 38 15,-3 4 42 1,-3 2 42-16,-7 2 61 0,-5 2-33 15,-2 5-11-15,-2 10 36 16,-1 7-65-16,2 2 14 16,1 2-12-16,5-5 0 15,1-3-7-15,5-4-23 16,1-7 7-16,1-4-8 16,5-3-1-16,0 0-37 15,0-7 36-15,-2-6-18 16,-1-5-67-16,-3-3-7 15,-2-5 43-15,-4-5 8 16,-1-6 3-16,-3-8 39 16,-5-14 7-16,0-18 4 15,-2 2 9-15,-10 7 6 16,-3 13 15-16,3 16 55 16,-2 3-19-16,3 5-7 0,2 13-41 15,3 16 6-15,0 2-35 16,-6 34 10-16,1 28-10 15,5 30 43-15,5 0-14 16,1-14-6-16,3-25-21 16,7-19 4-16,4 2-5 15,4-2-1-15,1 0-60 16,-1-10-184-16,-5-12-241 16,-5-9-413-16</inkml:trace>
  <inkml:trace contextRef="#ctx0" brushRef="#br0" timeOffset="153457.66">24948 5087 1126 0,'0'0'548'0,"0"0"-493"15,0 0-54-15,0 0 18 16,0 0 16-16,0 0 9 16,79 1-41-16,-51 9 6 15,4 1-9-15,-1 5 4 16,-3 4-4-16,-2 2 12 15,-6 4-2-15,-4-1 10 16,-6-3-20-16,-4-5 0 16,-5-3 0-16,-1-6 1 0,0-6 6 15,0-2 1-15,0 0 8 16,0-7 37-16,0-13-53 16,0-4-14-16,0-5-2 15,0-2-6-15,0 2 16 16,0 6-7-16,3 7 6 15,2 10-3-15,1 6-20 16,1 8 15-16,-1 13 15 16,0 6 19-16,0 0 13 15,0 2-19-15,3-5 25 16,-2-6 12-16,1-4-49 16,-2-7 8-16,0-2-2 15,0-5-6-15,0 0 32 16,4-10 25-16,5-9-26 15,3-5-23-15,3-5-9 0,0 0 0 16,-3-1-6-16,1 7-6 16,-3 6 11-16,-2 10 1 15,-4 7-5-15,-1 4 5 16,-6 16 1-16,-3 9 9 16,0 1-10-16,0 3 2 15,0-5 4-15,0-3-6 16,0-8-31-16,2-8-80 15,5-4-402-15,-1-5-659 0</inkml:trace>
  <inkml:trace contextRef="#ctx0" brushRef="#br0" timeOffset="153646.78">25753 5075 1631 0,'0'0'389'15,"0"0"-263"-15,0 0-66 16,0 0-45-16,0 0 35 16,0 0-26-16,0 0-24 15,9 9-12-15,2-9-147 16,-2 0-124-16,-2-3-896 0</inkml:trace>
  <inkml:trace contextRef="#ctx0" brushRef="#br0" timeOffset="154635.42">26102 4763 838 0,'0'0'578'16,"0"0"-489"-16,0 0-89 15,0 0 0-15,0 0 0 16,0 0 64-16,-4 87 22 15,-5-38-56-15,0 6-12 0,1 3-2 16,1 0-16 0,1-7 12-16,5-5-6 0,1-9-5 15,0-11 6-15,11-6-7 16,8-9 0-16,4-5 7 16,6-6 6-16,3 0 30 15,4-6-7-15,1-6-1 16,-2 1 22-16,1 2-17 15,-4 4 4-15,-2 4-12 16,-1 1-32-16,-6 0 12 16,-3 0-12-16,-7 6-54 15,-13 2-91-15,0-2-341 16,-3 0-668-16</inkml:trace>
  <inkml:trace contextRef="#ctx0" brushRef="#br0" timeOffset="155040.79">24690 5585 1083 0,'0'0'257'16,"0"0"-171"-1,0 0-41-15,0 0 103 0,100-1 42 16,-52-5-76-16,20-1-18 16,33 0-19-16,34 0-8 15,18 1-10-15,4 3-41 16,-8 0 6-16,-12 3-15 15,-7-3-8-15,-6-1 13 16,-12 0-13-16,-24 0-1 16,-24-1 1-16,-21 1-1 15,-7 1-13-15,-2-1-22 16,-4 1-58-16,-6 0-16 16,-20-1-67-16,-4 4-132 0,-7 0-421 15</inkml:trace>
  <inkml:trace contextRef="#ctx0" brushRef="#br0" timeOffset="156184.29">24863 5853 1192 0,'0'0'311'16,"0"0"-249"-16,0 0-50 16,0 0 4-16,0 0 43 15,0 0 26-15,0 0-40 16,34 96-10-16,-29-57 6 15,-1 2-16-15,-1-3-7 16,-3-6 4-16,0-4-22 16,0-9 6-16,0-8-6 15,0-6 0-15,1-5 7 16,2 0-6-16,2-14-1 16,-1-10-29-16,4-5-26 15,2-6 12-15,1 4 13 16,1 3-5-16,0 10 22 15,-2 6 1-15,-1 9 4 0,1 3 8 16,-1 7-9-16,-2 10 9 16,-1 7 38-16,-1-1-12 15,0-2 8-15,-1-5-17 16,4-5 1-16,1-5 0 16,3-6-17-16,0 0 0 15,2-1 0-15,3-15-1 16,1-3 7-16,0-2-7 15,0 2-31-15,-5 0 3 16,2 7-20-16,-6 4 23 16,0 8 3-16,-3 0 2 15,-2 9 20-15,2 7 29 16,-1 1-4-16,2-3-2 0,2-2 1 16,0-5 3-16,3-4-12 15,4-3-14-15,2 0 11 16,0-8-12-16,1-6-7 15,-2-3-23-15,-2 0-20 16,-3 3 5-16,-6 3 13 16,0 7-19-16,-3 4-18 15,-3 2-17-15,0 11 86 16,0 4 6-16,0 0 4 16,0-1-2-16,3-6-7 15,1-3-1-15,1-5 19 16,2-2-18-16,2 0 15 15,0-7-16-15,-3-8-8 0,-1-4-36 16,-2-3 22-16,-3-2 5 16,0 0-5-16,-8-3-14 15,-7 1 4-15,-4 1 32 16,-2 4 0-16,4 8 3 16,1 9 17-16,6 4-20 15,2 4 2-15,5 14 5 16,3 3 22-16,0 2 3 15,6-2-25-15,11-2 13 16,6-4-14-16,4-6-6 16,2-6 17-16,0-3-16 15,0-3 5-15,-1-14 9 16,-1-7-14-16,-3-5-2 16,-3-5-6-16,-4-1-12 0,-7-2 19 15,-7 0 0-15,-3 1 0 16,0 6 25-16,-8 8 43 15,-1 11 47-15,-1 11-56 16,1 11-46-16,-2 23 31 16,-1 13-6-16,3 11 6 15,3 5-5-15,3 0-23 16,3-5 8-16,0-7-15 16,5-12-9-16,7-10 0 15,12-12-66-15,-4-9-239 16,0-8-555-16</inkml:trace>
  <inkml:trace contextRef="#ctx0" brushRef="#br0" timeOffset="156343.76">25831 5978 1644 0,'0'0'252'15,"0"0"-181"-15,0 0-53 16,0 0-17-16,0 0 0 15,0 0-1-15,0 0-115 16,55 38-277-16</inkml:trace>
  <inkml:trace contextRef="#ctx0" brushRef="#br0" timeOffset="156686.19">26177 5710 1530 0,'0'0'213'16,"0"0"-166"-16,0 0-27 16,0 0 28-16,-24 106 39 15,17-62-27-15,2 4-36 16,2 0-9-16,3 0 5 16,0-7-19-16,0-7 5 15,5-9-6-15,5-9 0 16,3-12-6-16,4-4 12 15,2-6 0-15,7-19 10 16,3-8-16-16,3-7 1 16,2-7-1-16,2-2 1 0,1 2 4 15,-3 6-3-15,-1 7-4 16,-5 11 2-16,-6 10-88 16,-9 9-6-16,-9 4-107 15,-7 17-73-15,-14 5-51 16,-6 2-381-16</inkml:trace>
  <inkml:trace contextRef="#ctx0" brushRef="#br0" timeOffset="156844.87">26238 6103 1194 0,'0'0'342'0,"0"0"-202"0,0 0-51 15,0 0-22 1,112 51-14-16,-70-48-20 0,4-1-33 15,18-2-4-15,-10-11-177 16,-8-5-531-16</inkml:trace>
  <inkml:trace contextRef="#ctx0" brushRef="#br0" timeOffset="157183.6">27053 5671 1387 0,'0'0'169'0,"0"0"-114"15,0 0-40-15,-32 74 21 16,32-64 28-16,0-5-39 15,6-5-12-15,9 0-12 16,0-6-1-16,0-7 0 16,-3-4-1-16,-5 0-14 15,-3 2 15-15,-4 3 13 16,0 7 59-16,0 5 17 16,-8 0-43-16,-7 2-23 15,-11 20-23-15,3 0-71 0,3-5-316 16</inkml:trace>
  <inkml:trace contextRef="#ctx0" brushRef="#br0" timeOffset="158923.68">5365 12830 1128 0,'0'0'401'15,"0"0"-264"-15,0 0-48 0,0 0 19 16,0 0-24-16,0 0-24 16,0 0 7-16,-5 0-17 15,5 0-12-15,0 0 14 16,0 0-27-16,0 0-4 16,0 0-12-16,0 0-9 15,0 0 0-15,9 0-17 16,12 0 17-16,6 0 29 15,9 0-28-15,1 0-1 16,2 0 0-16,-3 0 1 16,-2-5 2-16,-7 1-3 15,0 1 0-15,-11-2-11 16,-4 1-53-16,-6 3 2 16,-3 1-14-16,-3 0-55 0,0 0-85 15,-6 0-315-15</inkml:trace>
  <inkml:trace contextRef="#ctx0" brushRef="#br0" timeOffset="159233.75">5386 12976 1222 0,'0'0'212'0,"0"0"-177"16,0 0 4-16,0 0 77 0,0 0 15 16,101-1-9-16,-65-3-34 15,1-2-43-15,-1 2 8 16,-3-1-27-16,-8 3-15 16,-7 2 14-16,-9 0-24 15,-4 0 0-15,-4 0 10 16,-1 0-10-16,0 0-2 15,0 0 0-15,2 0-72 16,2 0-18-16,0 2-137 16,-1 0-686-16</inkml:trace>
  <inkml:trace contextRef="#ctx0" brushRef="#br0" timeOffset="161147.14">6610 12721 927 0,'0'0'365'0,"0"0"-270"16,0 0-42-16,0 0 69 15,0 0-25-15,0 0 7 16,0 0-59-16,-49-70-11 16,45 51-8-16,2 0-24 15,2-1 5-15,0 0-7 16,0-2-3-16,12 3 2 15,6 1 1-15,3 4 0 16,4 3 0-16,5 11 0 0,9 0-7 16,1 15 6-16,2 17-2 15,1 12 3-15,-4 21 1 16,-11-1 18-16,-10 4 3 16,-15 0-22-16,-3-12 1 15,-9 2-1-15,-12-8 0 16,-3-8 8-16,-2-11-8 15,-1-9 8-15,-3-13 8 16,5-9-16-16,-1 0-1 16,1-20-19-16,2-5-21 15,4-3 39-15,9-3-18 16,2 6 19-16,5 4 1 16,3 5-1-16,0 6 1 15,3 6 0-15,8 4 0 0,6 1 3 16,3 16 25-16,11 4 6 15,2 4 5-15,3 1-28 16,-2-6 2-16,2-5-13 16,-3-10-5-16,-2-5 4 15,2-1-21-15,1-32-90 16,-5 1-219-16,-9-1-564 0</inkml:trace>
  <inkml:trace contextRef="#ctx0" brushRef="#br0" timeOffset="161679.6">7073 12630 510 0,'0'0'711'15,"0"0"-619"-15,0 0-55 16,22 82-30-16,-7-51 71 16,4-5 36-16,5-6-26 15,4-8-5-15,4-8-34 16,-4-4-23-16,3-6 3 15,-6-16-27-15,-5-4-2 16,-5-7-9-16,-9-2-23 16,-6-2 8-16,0-1 11 15,-6 3 13-15,-13 2-1 16,-5 5 2-16,0 5 11 16,-7 6 3-16,3 5 1 15,-2 10 5-15,0 2-21 0,6 7 0 16,-2 17 0-16,4 12-7 15,3 3 7-15,7 5 0 16,3-3 0-16,7-3 3 16,2-7-3-16,2-6-1 15,13-9 0-15,6-7-16 16,5-9 16-16,4 0 1 16,3-15-1-16,0-5 0 15,-2-1-12-15,-2 5 13 16,-3 4 0-16,0 10 1 15,-4 2 29-15,1 15 33 16,0 14 10-16,0 11 2 0,-5 5-41 16,-2 3 3-16,-5 1-13 15,-4-7-23 1,-1-5 11-16,-2-7-11 0,-1-8-1 16,0-8-33-16,-1-14-105 15,-2 0-195-15,0-5-483 0</inkml:trace>
  <inkml:trace contextRef="#ctx0" brushRef="#br0" timeOffset="162032.81">7571 12596 1084 0,'0'0'175'0,"0"0"-130"15,16 77 2-15,-2-46 28 16,7-6 17-16,4-8-5 16,6-8-35-16,4-9-36 15,-1 0 19-15,0-14-19 16,-4-9-1-16,-6-7 13 16,-8-4-27-16,-7 0 12 15,-9-3-4-15,0 2-8 16,-6 5 43-16,-13 6 20 15,0 5 23-15,-7 5-4 16,-1 8-39-16,-6 6-13 16,-1 3-26-16,-3 17-4 15,3 10-2-15,5 5-32 0,10 5-41 16,7 17-47 0,9-10-145-16,3-8-332 0</inkml:trace>
  <inkml:trace contextRef="#ctx0" brushRef="#br0" timeOffset="162377.76">7736 12743 1169 0,'0'0'313'0,"0"0"-236"16,-23 75-42-16,15-35 2 15,8 3 70-15,0 3-3 16,17-1-36-16,5-4-32 0,9-7-8 15,1-11-28-15,-1-9 9 16,2-10-9-16,-2-4 34 16,-4-12 10-16,-2-12-32 15,-6-8-1-15,-5-6 11 16,-9-1-16-16,-5-2 15 16,0 2 4-16,-14 3-4 15,-8 7 27-15,-7 1-17 16,0 9 12-16,-1 7-3 15,0 8-38-15,5 4-2 16,2 16-13-16,4 7-47 16,7 5-17-16,10 17-42 15,2-4-50-15,0-10-409 0</inkml:trace>
  <inkml:trace contextRef="#ctx0" brushRef="#br0" timeOffset="162775.62">8178 12525 905 0,'0'0'941'16,"0"0"-861"-16,0 0-68 16,0 0-3-16,0 0-8 15,-12 96 15-15,12-49 24 0,9 9 1 16,7 4-27-1,1 3-2-15,1-2-12 0,-5-6 1 16,-1-6 7 0,-6-10-8-16,2-11 0 0,-5-9 3 15,-2-9 3-15,-1-9-6 16,0-1 6-16,0-14-5 16,0-13 13-16,0-8-14 15,0-9 0-15,0-4-1 16,4-2 2-16,7 0-1 15,2 0 0-15,7 5 0 16,2 0 1-16,5 6-1 16,-3 4-1-16,4 8 1 15,-1 3-23-15,-5 5-41 16,-4 7-126-16,-4 3-172 16,-8 6-362-16</inkml:trace>
  <inkml:trace contextRef="#ctx0" brushRef="#br0" timeOffset="162978.9">8306 12917 176 0,'0'0'1325'0,"0"0"-1111"16,0 0-125-16,111 86-16 15,-65-67 20-15,0-7-16 16,-1-5 3-16,-3-5-52 0,-5-2-16 15,-7 0-12 1,-2 0-115-16,-9-4-143 0,-8-4-943 0</inkml:trace>
  <inkml:trace contextRef="#ctx0" brushRef="#br0" timeOffset="164382.63">27855 5615 963 0,'0'0'250'0,"0"0"-139"15,0 0 19-15,0 0 5 16,0 0 8-16,0 0-42 16,-84-30-47-16,78 19 3 15,2-2-27-15,4-1-13 16,0-3 13-16,0-2-30 16,3-3 1-16,12 0-1 15,4 1-18-15,5 1 16 16,0 3-8-16,3 3 6 15,1 5-2-15,-1 3-10 16,-2 4 7-16,-1 2 0 16,-4 5-10-16,-3 16 18 15,-1 11-7-15,-6 10 8 16,-10 22-1-16,-3 15 0 0,-21-3 1 16,-6-5 0-16,-6-11-9 15,-1-17 8-15,-3 3 1 16,-2 0 0-16,4-14 2 15,6-7-1-15,11-12-2 16,6-8 1-16,8-5 0 16,7-2 37-16,0-14-37 15,1-9-8-15,15-4 7 16,4-3-11-16,2 8 11 16,-1 2 1-16,-1 12-16 0,-4 7 15 15,-1 3 0 1,0 11 1-16,0 11 34 0,1 4-9 15,1-1-2-15,2-1-22 16,3-6 0-16,5-7 1 16,3-6-2-16,13-6-35 15,-5-14-133-15,-5-5-432 0</inkml:trace>
  <inkml:trace contextRef="#ctx0" brushRef="#br0" timeOffset="164929.63">28408 5540 1129 0,'0'0'194'0,"0"0"-129"16,-28 77-24-16,25-48 52 16,3 0 32-16,9-5-32 15,15-6-14-15,7-5-30 16,3-8-19-16,2-5 11 15,0-3-20-15,0-19-21 16,-5-6 0-16,-8-8-21 16,-4-3-8-16,-12-4 10 15,-7-1-16-15,0 0 6 16,-10 4-14-16,-11 4 20 16,-3 11 23-16,-3 8 13 15,-3 11-6-15,-5 6-1 16,-3 11-5-16,1 15-1 15,4 6 0-15,5 5 1 16,10 0 10-16,11-4-10 0,7-2 0 16,0-4 2-16,16-6-3 15,8-5 0-15,4-7-8 16,5-5-63-16,-1-4 62 16,1 0-1-16,-3-12-2 15,-2 0 11-15,-5 2-11 16,-5 3 12-16,-6 7 11 15,-2 0-10-15,-5 15 51 16,-2 16 40-16,-2 10-9 16,-1 9-24-16,0 2-36 15,0-1-6-15,3-8-12 16,0-6-2-16,3-11-3 16,3-9 0-16,0-11-50 0,12-9-137 15,-3-14-152 1,0-7-879-16</inkml:trace>
  <inkml:trace contextRef="#ctx0" brushRef="#br0" timeOffset="165261.95">28951 5420 990 0,'0'0'269'16,"0"0"-197"-16,0 0-43 15,-31 94 66-15,31-63 18 0,0-2-34 16,15-7-12-16,7-1-34 16,6-9 20-16,1-7 17 15,1-5-26-15,-1-2 0 16,-2-15-44-16,-3-7 12 16,-3-8-10-16,-6 1 5 15,-9-6 8-15,-6 1-9 16,0 2 11-16,-8 3 30 15,-9 7-31-15,-6 7 2 16,-3 10-18-16,-6 7-17 16,-4 4 5-16,-1 19-34 15,-8 20-40-15,10-2-206 16,8-7-716-16</inkml:trace>
  <inkml:trace contextRef="#ctx0" brushRef="#br0" timeOffset="165584.63">28953 5733 1048 0,'0'0'232'16,"0"0"-153"-16,-12 106 11 16,12-67 37-16,16-5 32 15,11-10-73-15,4-7-35 16,7-9 5-16,-1-8-11 15,0-5-4-15,-3-17-15 0,-5-7-25 16,-7-5 23 0,-7-9-17-16,-9 3 2 0,-6-1 7 15,-1 3-1-15,-20 7 0 16,-6 7-15-16,-6 10 2 16,-3 11-5-16,-3 3 3 15,1 12-6-15,1 12 6 16,5 3-60-16,8 19-57 15,8-10-228-15,10-5-829 0</inkml:trace>
  <inkml:trace contextRef="#ctx0" brushRef="#br0" timeOffset="166055.9">29594 5335 1164 0,'0'0'800'0,"0"0"-758"15,0 0-42-15,0 0-11 16,0 0 11-16,0 0 13 16,-5 85-1-16,5-35 3 15,0 5 15-15,0 4-14 16,4 0 10-16,2-5-7 15,0-5-18-15,-2-9 7 16,0-8-7-16,-2-11-1 0,-1-8 4 16,-1-9 2-16,0-4-6 15,2 0 15-15,-2-6 10 16,1-12 19-16,2-8-35 16,2-6-7-16,1-4 26 15,2-6-16-15,3 2 5 16,3-3 7-16,2 1-8 15,2 5 33-15,4 2-38 16,1 3-10-16,-1 3-1 16,1 5 0-16,-3 5-1 15,3 2-6-15,-4 2-2 16,-1 4-9-16,-2 3-35 16,-4 2-27-16,-4 4-19 15,-7 2-55-15,-1 8-376 16,0 3-367-16</inkml:trace>
  <inkml:trace contextRef="#ctx0" brushRef="#br0" timeOffset="166268.32">29722 5629 1167 0,'0'0'312'0,"0"0"-221"15,0 0 49-15,0 0 9 16,102 87-26-16,-62-65-5 15,2-5-64-15,1 0-4 16,-3-3-26-16,-4-4-23 16,-6-4 6-16,-6-3-7 15,-6-2-61-15,-8-1-60 0,-5 0-123 16,-5 0-558-16</inkml:trace>
  <inkml:trace contextRef="#ctx0" brushRef="#br0" timeOffset="167707.65">19168 6673 582 0,'0'0'285'0,"0"0"-199"15,0 0 54-15,0 0 5 16,0 0 5-16,0 0-16 15,106 1-19-15,-72-1-44 16,5 0-15-16,7 0-20 16,2 0-34-16,4 0 24 15,2 0-11-15,4 0-15 0,3 5 19 16,6 0-19 0,14 4 19-16,16-3 0 15,17 3-18-15,7-4 18 0,-3 0-11 16,-6-3-8-16,-5-2 21 15,4 0-20-15,2 0-1 16,4 0 0-16,2 0 1 16,6 0-1-16,1-2 2 15,0-1-2-15,4-1 9 16,-3 0-9-16,1-1 0 16,0-3 0-16,-1 1 0 15,0 2 1-15,-3-4-1 16,-4 1 1-16,-2 1 0 0,-3-1 0 15,0 1-2 1,0-1 1-16,0-1 0 0,-2 2-1 16,2 2 2-16,1-2-1 15,1 4 3-15,3-2-3 16,1 1 0-16,5-1-1 16,-3-1-1-16,3 1 2 15,-1 1 0-15,-1-1 1 16,1-1 3-16,0 0-3 15,1-3-1-15,0 3 0 16,0 0-5-16,1 0 4 16,1 0 1-16,0 1 0 15,-1 0 5-15,1 1-5 16,-1-1 0-16,-3 2 0 16,0 0-3-16,-2 1 2 0,-3 0 1 15,-1 1 0-15,-3 1 3 16,-2 0-3-16,-2 0 0 15,1 0 0-15,-1 0-1 16,-2 0 1-16,0 0 0 16,3 0 0-16,-3 0 1 15,3 0-1-15,-1 0 0 16,2 0 0-16,0 0-1 16,2 0 0-16,2 0 1 15,3 0 0-15,-1 1 0 16,2-1-2-16,-1 0 2 15,-1 0-2-15,-1 0-14 16,-2 0 15-16,-1 0-4 0,-6 0 5 16,-2 0 3-1,-10 0-2-15,-17 0-2 0,-18 0 1 16,-17 0-6-16,-6 0 6 16,5 0 1-16,0 0-1 15,0 0 0-15,-11 0-1 16,-9 0-49-16,-15 0-96 15,-6 2-170-15,-3 0-519 0</inkml:trace>
  <inkml:trace contextRef="#ctx0" brushRef="#br0" timeOffset="168902.35">7939 14248 1365 0,'0'0'372'0,"0"0"-239"16,0 0-52-16,0 0-30 15,0 0-34-15,0 0 41 16,0 0-11-16,23-5-25 15,-1 3 12-15,3 2-34 16,4 0 1-16,-1-2-1 16,5-1-3-16,-3 2 3 15,-4-2-37-15,1 0-54 16,-1-1-38-16,-4 1-183 16,-6 0-330-16</inkml:trace>
  <inkml:trace contextRef="#ctx0" brushRef="#br0" timeOffset="169143.69">8094 14397 1137 0,'0'0'203'0,"0"0"-158"15,0 0 57-15,0 0 62 16,0 0-5-16,118-6-46 15,-76-1-68-15,3-1-5 16,-2 1-8-16,-7 2-31 16,-8 2 21-16,-6 1-22 0,-8 2 0 15,-6 5-64-15,-5 10-215 16,-3 2-611-16</inkml:trace>
  <inkml:trace contextRef="#ctx0" brushRef="#br0" timeOffset="178434.7">9037 13991 651 0,'0'0'234'0,"0"0"26"16,0 0-108-16,0 0-6 15,0 0 13-15,0 0-64 0,-19-33-6 16,16 30-9-16,-2-2-48 16,1 2 11-16,-2 2-11 15,0 1-10-15,-2 0 14 16,-2 0-30-16,-2 5-6 16,-3 9 0-16,3 5 0 15,2 6 4-15,4 5-4 16,3 4 0-16,3 6 1 15,0 6 9-15,15 0-17 16,4 2 7-16,9-4-1 16,2-6 0-16,0-7 2 15,4-8 0-15,-1-11 7 16,-3-9-8-16,0-3-1 16,-3-10-17-16,-4-13 18 0,-4-8 16 15,-5-8-8-15,-8-4 5 16,-4-1 3-16,-2-4-8 15,-8 2-1-15,-11 2-7 16,-6 5 0-16,-5 6 3 16,3 6-3-16,-4 8 10 15,1 8-10-15,4 8-23 16,1 3 23-16,3 7-2 16,1 13-39-16,9 7-36 15,7 22-79-15,5-6-243 16,0-4-560-16</inkml:trace>
  <inkml:trace contextRef="#ctx0" brushRef="#br0" timeOffset="178630.71">9550 14431 1565 0,'0'0'478'0,"0"0"-403"15,0 0-42-15,0 0-32 16,0 0 28-16,0 0-29 16,0 0-15-16,-24-6-59 15,24-2-201-15,0-1-852 0</inkml:trace>
  <inkml:trace contextRef="#ctx0" brushRef="#br0" timeOffset="181316.2">9738 14066 316 0,'0'0'780'16,"0"0"-645"-16,0 0-73 16,0 0 11-16,0 0 12 15,0 0 29-15,0 0-66 16,-3-2-47-16,3 2 22 0,0 0-22 16,0 5 14-16,0 5 7 15,0 4 17-15,6 1 2 16,5 0-41-16,5-1 9 15,2-4-9-15,4-3 7 16,2-7 2-16,3 0-9 16,-2-4 16-16,-2-12 23 15,-1 0-15-15,-3-6-23 16,-7-1 20-16,-4 0-20 16,-8-4 9-16,0 5 7 15,-3-1-10-15,-11 3-7 16,-6 1 0-16,-3 4-12 15,-2 2 3-15,-4 6 9 16,1 3 9-16,0 4-9 16,1 0 2-16,3 12-3 0,3 3 1 15,5 2 0-15,4 4-11 16,3 1 12-16,6 3-1 16,3-1 0-16,0-1-22 15,8-6 21-15,6 0 1 16,3-5 0-16,5-7-16 15,2-2 16-15,0-3-13 16,-2 0-29-16,1-8 18 16,-3-6 24-16,-1-1 18 15,-3-2-17-15,-3 0 25 0,-1 3-16 16,-3 4-10 0,-3 4 3-16,-1 6 5 0,0 0 8 15,3 18-9-15,1 9 43 16,4 12 16-16,-2 5-53 15,1 4 25-15,-2 2-5 16,-1-5-32-16,-3-4 26 16,0-8-27-16,0-8 9 15,-2-9-6-15,-2-3-3 16,1-7 0-16,-3-3-16 16,1-3-32-16,1 0 8 15,1 0-62-15,1-10-135 16,1-4-258-16,1-2-362 0</inkml:trace>
  <inkml:trace contextRef="#ctx0" brushRef="#br0" timeOffset="183066.1">10238 13902 424 0,'0'0'380'0,"0"0"-142"16,0 0-66-16,0 0 1 15,0 0 3-15,0 0-47 16,0 0 6-16,-6-13-46 16,6 12-5-16,0-1 2 15,0 2-55-15,0-1 1 16,0 1-32-16,0 0 0 15,6 0 0-15,15 0 0 16,7 6 10-16,9-1-2 16,8-4-7-16,4-1-1 15,2 0 0-15,-3-3-26 16,-4-8 1-16,-9 0-32 16,-10 2 3-16,-10-2 47 0,-6 5-4 15,-8-1 11-15,-1 4 0 16,0 0 6-16,-10 3 3 15,0 0-8-15,-4 0 14 16,-1 17 13-16,3 11-28 16,1 10 32-16,3 8-4 15,5 8-27-15,3 1 24 16,0 0-24-16,0-2 0 16,8-7-1-16,-2-6-6 15,-5-9-57-15,-1-3-73 16,0-8-230-16,-7-7-506 0</inkml:trace>
  <inkml:trace contextRef="#ctx0" brushRef="#br0" timeOffset="183254.15">10324 14232 1478 0,'0'0'224'16,"0"0"-145"-16,0 0-1 15,0 0 27-15,82-13 4 16,-41 6-73-16,5-3-15 16,-1 1-21-16,8-9-91 15,-11 3-146-15,-7 0-464 0</inkml:trace>
  <inkml:trace contextRef="#ctx0" brushRef="#br0" timeOffset="183643.08">10757 13998 1341 0,'0'0'303'0,"0"0"-197"15,0 0-91-15,0 0 34 16,-31 91 80-16,29-53-80 16,2 6 0-16,3 0-43 15,15-4 4-15,4-3 9 16,5-5-19-16,4-11 0 15,1-7 0-15,2-9 9 0,2-5-11 16,1-9 4 0,1-16-2-16,-1-5 38 0,-3-8-38 15,-3-3 38-15,-5-3-15 16,-10 1-22-16,-8 2 46 16,-8 1-16-16,0 3 12 15,-12 2 36-15,-15 2-66 16,-9 4 32-16,-4 4-7 15,-5 5-30-15,0 10 24 16,-1 10-32-16,1 0 0 16,2 19 0-16,6 10-86 15,7 5-20-15,8 21-31 16,10-9-60-16,4-4-323 0</inkml:trace>
  <inkml:trace contextRef="#ctx0" brushRef="#br0" timeOffset="185834.62">11495 14074 646 0,'0'0'215'15,"0"0"-130"1,0 0-37-16,0 0 50 0,-16 80 72 16,16-58-56-16,0 3-18 15,13-1-19-15,2-1-22 16,4-3 18-16,1-4-29 16,2-3 11-16,2-8-9 15,-2-5-24-15,1 0 35 16,-2-6-21-16,-2-13-2 15,-4-3 0-15,-6-4-34 16,-2-2 7-16,-7-2-7 16,0 1 0-16,-10 0-4 15,-8 6 4-15,-4 4 0 16,-2 7-2-16,0 7-2 16,0 5 4-16,0 3-7 0,2 16 7 15,4 6-1-15,2 1 2 16,5 1 4-16,4-2 6 15,7-6-11-15,0-2-6 16,7-6 5-16,7-5-7 16,5-3 0-16,1-3 7 15,3 0-12-15,0 0 11 16,-3-6-8-16,-1 1 9 16,-3 2 1-16,-1 3 0 15,3 1 5-15,-2 15-4 16,3 4 0-16,4 8 13 15,2-1-8-15,-1-3-4 16,3-4-2-16,1-6 0 0,-1-9 1 16,0-5-1-16,-3 0 0 15,-2-14 0-15,-2-10-12 16,-4-6 5-16,-6-6 7 16,-2-4 0-16,-5-7 0 15,-3-6 0-15,0-17-1 16,-21-20 1-16,-12-16-34 15,-2 11 10-15,5 21-6 16,10 31 30-16,8 26 39 16,3 4-5-16,3 9 16 15,0 4-50-15,5 34 21 16,1 39-9-16,9 30 31 16,13 11 10-16,5-15-4 0,-6-29-49 15,-6-27 0 1,-2-9-12-16,2 0-69 0,3 4-7 15,-2-8-142-15,-5-11-406 16</inkml:trace>
  <inkml:trace contextRef="#ctx0" brushRef="#br0" timeOffset="186437.4">11810 14093 1332 0,'0'0'337'15,"0"0"-257"-15,0 0-39 16,0 0 9-16,82 14-9 16,-37-14 13-16,5 0-53 0,2-3 7 15,-2-8 6-15,-6-1-13 16,-9 4 1-16,-8 5 7 16,-9 3-9-16,-7 4 0 15,-3 18 13-15,-2 9 26 16,-1 7 35-16,-1 1-36 15,0-2-8-15,1-8-4 16,1-5-24-16,-2-8-4 16,1-6-5-16,-2-9-8 15,3-1 8-15,0-5 1 16,0-12 2-16,0-10 2 16,-2-4-35-16,1-1 20 15,-4-4 3-15,2 6 7 0,-2 7 6 16,1 8 1-16,2 14 0 15,1 1-12-15,3 19 24 16,-1 12-5-16,3 5 1 16,-1-1-7-16,-1-2 29 15,2-8-14-15,-1-7-9 16,-1-5-1-16,-1-6-5 16,0-7-2-16,1 0-14 15,-2-10-22-15,3-14 12 16,0-8-44-16,-2-5-41 15,1-1 53-15,-4 3 22 16,4 7 35-16,-1 11 36 16,4 10 39-16,2 7 6 15,2 14 15-15,3 13 22 16,-3 4-10-16,1 1-59 0,-2-4-12 16,-1-5-35-16,-4-8-2 15,12-15-55-15,-8 0-158 16,2-8-968-16</inkml:trace>
  <inkml:trace contextRef="#ctx0" brushRef="#br0" timeOffset="187878.13">22185 7187 656 0,'0'0'398'0,"0"0"-266"16,0 0-67-16,0 0-4 15,0 0 64-15,0 0 14 16,-80 56-56-16,72-31-13 16,4 6-14-16,2 6 7 15,2 2 11-15,0 3-33 16,14-1-8-16,7-4-26 16,2-4-1-16,4-8 6 15,3-8-12-15,-1-10 2 16,3-7 31-16,1 0-21 15,-2-18 14-15,-1-9-26 16,-6-8 12-16,-3-6-2 16,-6-4-2-16,-11-3 5 0,-4-4-6 15,0 3 1 1,-14-3-8-16,-7 7 0 0,-6 6 0 16,-3 9 3-16,-1 8 10 15,-1 10 4-15,2 9-16 16,4 3 1-16,2 13-4 15,2 15-5-15,5 11-11 16,2 5 10-16,9 9-47 16,6 0-39-16,8 14-62 15,13-13-322-15,1-11-386 0</inkml:trace>
  <inkml:trace contextRef="#ctx0" brushRef="#br0" timeOffset="188044.89">22623 7664 909 0,'0'0'895'0,"0"0"-808"15,0 0-43-15,0 0-32 16,0 0-12-16,0 0 0 16,0 0-17-16,19 18-206 15,-6-39-370-15</inkml:trace>
  <inkml:trace contextRef="#ctx0" brushRef="#br0" timeOffset="188561.71">22813 7245 499 0,'0'0'916'0,"0"0"-790"15,0 0-59-15,2 83 22 16,11-62-1-16,8-6-6 15,6-5 13-15,4-7-72 16,3-3 2-16,1-3-25 16,-2-14-7-16,-5-8-11 15,-6-5 17-15,-8-4-28 16,-8-4 27-16,-6 0-34 16,-3 0 5-16,-17 4 6 15,-7 2 22-15,-4 8 3 16,-2 8 1-16,-2 13 15 0,-3 3-6 15,3 12-3-15,-1 15-7 16,4 9 0-16,6 3 0 16,8 0 22-16,7-1-10 15,10-6 9-15,1-5-18 16,10-11-2-16,16-3-1 16,3-9 0-16,7-4-25 15,4 0 25-15,-2-10-15 16,-1-3 15-16,-4 2 9 15,-5 5 1-15,-2 6-10 16,-4 0 10-16,-6 20 1 16,-2 11 67-16,-4 8-28 15,-5 7-7-15,-2 1-16 16,-2-1-19-16,1-4-10 0,-1-8 2 16,2-9-30-16,4-9-32 15,7-16-83-15,-1-3-240 16,-1-14-440-16</inkml:trace>
  <inkml:trace contextRef="#ctx0" brushRef="#br0" timeOffset="188817.61">23264 6964 1415 0,'0'0'247'0,"0"0"-151"16,0 0-95-16,0 0 49 15,0 0 45-15,38 76-30 16,-21-31-6-16,2 4-25 16,1 7 10-16,-1 4 12 15,-1-2-33-15,-4 0 12 16,-4-7-22-16,-3-2-13 16,-5-5-9-16,-2-8-78 15,0-5-22-15,-10-6-66 16,-6-11-447-16,-1-6-517 0</inkml:trace>
  <inkml:trace contextRef="#ctx0" brushRef="#br0" timeOffset="188999.03">23252 7381 1469 0,'0'0'218'15,"0"0"-96"-15,0 0-24 16,80 10-6-16,-42-4-15 15,4-3-60-15,4-3-10 16,-1 0-7-16,-1-2-56 16,7-21-93-16,-8 2-337 15,-12-2-386-15</inkml:trace>
  <inkml:trace contextRef="#ctx0" brushRef="#br0" timeOffset="189320.51">23704 7096 195 0,'0'0'1034'0,"0"0"-879"0,0 0-56 16,-41 122-15-16,37-66 76 16,4 2-31-16,7-4-71 15,13-5-40-15,8-10-3 16,5-9 9-16,6-12-23 16,1-9 8-16,4-9 1 15,0-6-4-15,-2-18-6 16,-5-10 2-16,-5-6-2 15,-10-7 26-15,-10-5-23 16,-11-2-3-16,-1 0 4 16,-16 2 4-16,-11 6 24 15,-6 9 3-15,-7 13-5 0,-6 13 32 16,-2 11-62 0,-1 7 0-16,4 22-1 15,5 9-42-15,7 9 8 0,9 23-54 16,9-9-70-16,9-11-355 0</inkml:trace>
  <inkml:trace contextRef="#ctx0" brushRef="#br0" timeOffset="190033.48">24199 7374 1196 0,'0'0'213'0,"0"0"-154"16,0 0-2-16,-14 96 81 16,14-66 23-16,3-5-79 15,16-7-27-15,6-3-53 16,3-10 5-16,4-5-7 16,-3 0-28-16,0-15 28 15,-5-8-14-15,-5-5-35 16,-7-3 43-16,-8-2-17 15,-4 0 16-15,-1 0-5 16,-18 4 12-16,-3 2 13 16,-4 12-12-16,-4 7 12 15,0 8-10-15,-1 3-2 16,-1 17-1-16,4 7 0 16,3 5-2-16,4 1 2 0,6 1 1 15,9-1 10-15,6-4-2 16,0-6-9-16,9-3-23 15,13-6 21-15,6-10-19 16,5-4 20-16,3 0-28 16,0-11-1-16,-2-9 29 15,-1-5-18-15,-1-5 17 16,-3-2 2-16,-3 0-3 16,-4-4 3-16,-4 1 0 15,-3-2 7-15,-3-3 23 16,-3-4-30-16,-3-3 28 15,-5-2 4-15,-1-3-32 16,0 0 28-16,0 4-27 0,-7 0 34 16,-2 9 19-16,0 6-11 15,1 7 20-15,2 7-9 16,1 10-30-16,0 6-4 16,2 3-20-16,-1 19 0 15,-1 28 19-15,3 30-10 16,2 27 46-16,7 12 1 15,10-20-25-15,-2-27 12 16,-1-29-32-16,-2-8-5 16,3 0-6-16,1-1-24 15,-1 0-50-15,-2-10-37 16,-5-8-33-16,-8-13-80 16,0 0-320-16,-8-7-662 0</inkml:trace>
  <inkml:trace contextRef="#ctx0" brushRef="#br0" timeOffset="190627.76">24329 7218 751 0,'0'0'774'15,"0"0"-685"-15,0 0-66 16,0 0 34-16,0 0 42 16,0 0-29-16,104 60-33 15,-65-50-37-15,4-6 9 16,1-4-9-16,-1 0 0 15,0-1 12-15,-3-8-12 0,-5-2 1 16,-5 5 6 0,-7 4-5-16,-5 2-3 0,-6 11 1 15,-6 17 0-15,-1 8 53 16,-4 7-16-16,-1 1 6 16,0-2 1-16,3-6-27 15,-2-10 3-15,2-7-20 16,2-9-14-16,-1-8 13 15,1-2-1-15,4-7 2 16,1-15 0-16,2-8-48 16,3-4 7-16,-4-5 8 15,-1 0 17-15,0-1 14 16,-1 7 2-16,-1 9 0 16,-2 14 0-16,1 10-20 15,-2 12 20-15,-1 19 11 0,-1 7 9 16,2 2 36-1,-2-4-36-15,4-5 15 0,-1-9-12 16,0-7-21-16,2-7-2 16,2-8 6-16,-1 0-6 15,5-9 22-15,2-14-22 16,2-6-23-16,3-3 2 16,-4-4-16-16,0 3 37 15,-4 4 0-15,-2 7 1 16,-2 11-2-16,-1 11 1 15,0 3-5-15,-2 18 3 16,0 4 4-16,0 2-12 0,3-1 10 16,4-5-73-16,1-6-129 15,-2-8-703-15</inkml:trace>
  <inkml:trace contextRef="#ctx0" brushRef="#br0" timeOffset="190989.6">25583 7265 664 0,'0'0'260'0,"0"0"-150"16,0 0-16-16,0 0-8 16,0 0 42-16,0 0-93 15,0 0-9-15,55 37-26 16,-41-51 6-16,-5-3 11 16,-2-1 38-16,-5 3 69 15,-2 4 41-15,0 2-35 16,-2 6 3-16,-10 3-51 15,0 0-52-15,-4 9-1 16,1 5-29-16,-4 8-19 0,4-3-71 16,4-2-431-16</inkml:trace>
  <inkml:trace contextRef="#ctx0" brushRef="#br0" timeOffset="193390.11">26413 7274 871 0,'0'0'285'16,"0"0"-171"-16,0 0 6 15,0 0 49-15,0 0-37 16,0-84-57-16,4 53-12 16,1-2-28-16,0 0-13 15,0-1 11-15,-2 3-25 16,0 0 8-16,0 4-16 16,-2 2 0-16,-1 7 12 15,0 3-12-15,0 9 12 16,0 3-12-16,0 3 0 15,0 8-24-15,0 20 23 16,0 27 2-16,0 25 17 16,2 25-18-16,10-7 0 0,-2-21-1 15,1-25 12 1,-4-22-11-16,3 5 0 0,0-2 0 16,-1-1 2-16,-4-9-2 15,-2-7-1-15,-1-9 0 16,-2-2-27-16,0-5 26 15,0 0 2-15,-13 0-16 16,-6 0 0-16,-6 0-35 16,-2-1 29-16,-2 0 20 15,0-2-6-15,4 3 8 16,4 0 0-16,5 0 0 16,5 0 13-16,8 0-2 0,3 0-8 15,0 0-3 1,4 3 1-16,15 1 60 15,6-3-11-15,8 1 3 16,4-2 14-16,6 0-40 0,-2 0 1 16,0-3-28-16,-5-1-30 15,4-2-26-15,-10 2-153 16,-6 1-403-16</inkml:trace>
  <inkml:trace contextRef="#ctx0" brushRef="#br0" timeOffset="193570.63">26809 7592 1438 0,'0'0'361'0,"0"0"-254"16,0 0-45-16,0 0-37 16,0 0 43-16,0 0-68 15,0 0-19-15,23 0-71 16,-10-10-158-16,2-2-458 0</inkml:trace>
  <inkml:trace contextRef="#ctx0" brushRef="#br0" timeOffset="193967.27">27070 7028 1232 0,'0'0'239'0,"0"0"-184"0,0 0-47 16,-59 98 80-16,48-34 30 15,10 0-20-15,1 4-18 16,15-4-79-16,11-14 20 16,7 0-21-16,6-12 1 15,4-13 6-15,2-11-7 16,4-12 0-16,-4-2 12 15,0-25-11-15,-8-8-2 16,-7-10-6-16,-10-7 5 16,-10-17 2-16,-9 5 0 15,-1-3 0-15,-13 2 6 16,-11 15 3-16,-9 1-9 0,-7 16 19 16,-5 11-4-16,-4 17 24 15,-2 3-38-15,0 17 0 16,5 15-1-16,6 6-6 15,7 23-54-15,11-10-127 16,10-6-508-16</inkml:trace>
  <inkml:trace contextRef="#ctx0" brushRef="#br0" timeOffset="194387.46">27567 7023 1126 0,'0'0'166'16,"0"0"-121"-16,0 0-32 15,0 0 54-15,41 81 52 16,-9-68-65-16,5-4-16 15,1-8-27-15,-1-1-11 16,-6-1 16-16,-5-13-16 16,-7-6 0-16,-7-2-1 15,-4-3-24-15,-4 1 25 16,-4 0 7-16,0 6 13 16,0 6 56-16,-7 4-12 15,-1 8-24-15,-3 6-17 0,-2 23-21 16,-3 22 17-16,-2 27 12 15,4-1-17-15,4-3 20 16,6-12-28-16,4-18 1 16,0 1-7-16,0 0-4 15,0-4-61-15,0-12-147 16,0-11-303-16</inkml:trace>
  <inkml:trace contextRef="#ctx0" brushRef="#br0" timeOffset="194585.45">27517 7408 1440 0,'0'0'290'16,"0"0"-200"-16,0 0-50 16,0 0 34-16,104 5 24 15,-58-4-80-15,3-1-18 16,-3 0-4-16,10 0-153 15,-13-6-222-15,-7-2-743 0</inkml:trace>
  <inkml:trace contextRef="#ctx0" brushRef="#br0" timeOffset="195042.81">28222 6939 717 0,'0'0'179'16,"0"0"-20"-16,-9 94 74 15,9-18-65-15,0 22 2 16,0-3-50-16,-1-20-76 0,-1-24 4 16,2-21-32-1,0 2-3-15,0 0 13 0,0-1-18 16,0-12-9-16,0-9 1 16,7-5 0-16,2-5 9 15,6-2 24-15,6-16 0 16,6-1-10-16,4-1-14 15,1 2-8-15,0 3 19 16,1 7 7-16,0 5 36 16,2 3-26-16,0 0 0 15,-1 8-9-15,-2 4-27 16,-4-1-2-16,-4-1-29 16,8 1-92-16,-9-7-130 15,-2-1-850-15</inkml:trace>
  <inkml:trace contextRef="#ctx0" brushRef="#br0" timeOffset="196784.41">14384 9157 1018 0,'0'0'237'16,"0"0"-158"-16,0 0 31 16,0 0 15-16,-13-89-30 15,13 57 5-15,0-7-44 16,7-4-17-16,4 2 0 16,-1-3-38-16,4 0 4 0,-1 4-5 15,2-1 2-15,2 4 3 16,-1 6-5-16,0 6 0 15,1 6-1-15,-4 11 1 16,2 8-1-16,0 8-11 16,4 33-2-16,7 32 14 15,5 29 11-15,0 14 8 16,-4-8-8-16,-9-26-5 16,-8-29-7-16,-4-16 1 15,-3-10 0-15,-1-5 9 16,1-2-9-16,-1-6 0 0,-2-11 23 15,0-3-2 1,0-14 24-16,0-14-44 0,0-11 8 16,0-9-7-16,0-9-2 15,0-5-2-15,0-5-4 16,0 2-33-16,3 5 30 16,10 8-1-16,2 13 10 15,7 15-10-15,2 17 8 16,3 7 2-16,4 21 11 15,6 29-11-15,7 24 39 16,-4 0-27-16,-6-5-4 16,-7-11 4-16,-12-15-11 15,1-1-1-15,-1-3 0 0,-3-9 9 16,-6-12-10 0,-1-8 1-16,-4-9 0 0,-1-1 25 15,0-3-18-15,0-17-5 16,0-10-2-16,0-7 1 15,0-8-1-15,0-6 0 16,0-4 1-16,11-7-2 16,5-2-7-16,6-3-2 15,4-2-8-15,5 4-28 16,6 1 45-16,1 6-21 16,2 8 22-16,0 11-15 15,-4 13 14-15,-2 11 0 16,-7 10 1-16,-4 5 0 15,-8 15 5-15,-6 19-4 16,-9 22 15-16,-2 35 33 0,-18 42-48 16,-5 23 9-1,0 18 6-15,1 9-1 0,2-3 39 16,-1 5-23-16,1-5-16 16,7-15 6-16,15-21-15 15,7-24-6-15,23-32 0 16,4-27 10-16,1-20 3 15,1-12-13-15,8-5 1 16,7-7-1-16,10-14-7 16,2-6 7-16,10-45-27 15,8-33-5-15,8-34 13 16,-4-16-43-16,-15 1-10 16,-24 38-83-16,-19 29-671 0</inkml:trace>
  <inkml:trace contextRef="#ctx0" brushRef="#br0" timeOffset="197205.63">16696 9426 485 0,'0'0'856'16,"0"0"-713"-16,0 0-12 15,97 0-43-15,-54 0 6 16,2 0-5-16,0 0-60 16,-3 0-4-16,-5 0-25 15,-2 0-13-15,-7 0 12 0,-7 0-60 16,-14 5-108-16,-5 6-203 15,-2 0-368-15</inkml:trace>
  <inkml:trace contextRef="#ctx0" brushRef="#br0" timeOffset="197401.21">16761 9765 1430 0,'0'0'259'15,"0"0"-158"-15,84-5-20 16,-39-5-20-16,3 0-9 16,-3 2 20-16,-4 2-52 0,-6 1-20 15,-8 0-5-15,-15 5-110 16,-6 0-184-16,-6 0-594 0</inkml:trace>
  <inkml:trace contextRef="#ctx0" brushRef="#br0" timeOffset="198029.6">16251 10294 215 0,'0'0'880'16,"0"0"-753"0,0 0-63-16,0 0-34 0,0 0 54 15,0 0 60-15,-25 84-45 16,25-54-19-16,0 1-36 15,3-3-23-15,11-3 18 16,2-7-20-16,2-6-3 16,3-9 11-16,1-3-25 15,-2-3 15-15,-1-12-3 16,-4-8-6-16,-1-2 18 16,-7-4-25-16,-4 0 11 15,-3 0 3-15,0-1-15 16,-14 2 0-16,-6 2 0 0,-1 8 0 15,0 8 5 1,-1 8-5-16,1 2 0 0,3 13 0 16,1 10-30-16,5 4-5 15,6-1-26-15,4 1-100 16,2-4-142-16,11-6-282 16,5-11-112-16</inkml:trace>
  <inkml:trace contextRef="#ctx0" brushRef="#br0" timeOffset="198198.04">16452 10335 1137 0,'0'0'387'15,"0"0"-202"-15,0 0-68 0,52 83-33 16,-36-54-24-16,2-6-19 16,-1-3-38-16,-3-7-3 15,-3-6-38-15,-1-7-86 16,-5-3-138-16,-2-11-413 0</inkml:trace>
  <inkml:trace contextRef="#ctx0" brushRef="#br0" timeOffset="198383.72">16565 10314 1136 0,'0'0'375'15,"0"0"-143"-15,0 0-83 16,-33 94-85-16,23-62 24 15,1 0-56-15,1-7-14 0,0-3-18 16,3-7-15-16,4-7-18 16,1-5-54-16,0-6-94 15,0-14-150-15,8-3-345 0</inkml:trace>
  <inkml:trace contextRef="#ctx0" brushRef="#br0" timeOffset="198541.95">16592 10357 967 0,'0'0'496'0,"0"0"-310"16,0 0-51-16,0 0-40 16,10 82-15-16,-8-52-19 15,1-4 7-15,0-2-68 16,0-8-18-16,1-5-53 0,1-11-110 16,-2 0-29-1,-2-4-483-15</inkml:trace>
  <inkml:trace contextRef="#ctx0" brushRef="#br0" timeOffset="198691.66">16593 10201 1371 0,'0'0'271'0,"0"0"-187"16,0 0-71-16,0 0-13 15,0 0-19-15,0 0-141 16,0 0-194-16,29 59-659 0</inkml:trace>
  <inkml:trace contextRef="#ctx0" brushRef="#br0" timeOffset="199313.67">16828 10297 1222 0,'0'0'399'15,"0"0"-241"-15,0 0-70 16,0 0-36-16,0 0 11 15,0 0-24-15,0 0 32 16,-72 56-43-16,67-20-7 16,5 3-12-16,0-3-9 15,5-7 0-15,9-7-19 16,3-8-19-16,3-11 32 16,-2-3-25-16,1-13-8 0,-2-16 5 15,-1-9-6-15,-4-8 26 16,0-3-4-16,-6-4 5 15,-3-2 12-15,-3 4 2 16,0 4 4-16,0 11 30 16,-6 16-20-16,1 12 6 15,4 8-13-15,-1 26-8 16,2 15 53-16,0 10-21 16,0 7-1-16,8-2 6 15,4-3-36-15,5-12-2 16,0-10-1-16,1-11-14 15,1-11 16-15,-1-9 0 16,1-4 0-16,-2-18-1 0,1-6-43 16,-5-5 17-16,-1-3-19 15,-3 4-13-15,-4 8 22 16,-1 11-10-16,-1 12 20 16,0 1 13-16,0 22-44 15,1 9 58-15,2 5 17 16,4-4-9-16,3-3 28 15,2-7 2-15,3-10-19 16,1-7 24-16,2-5-42 16,-2-5 18-16,-1-15 6 15,-3-6-24-15,-6-6 43 16,-3 1-32-16,-6 0 14 16,0 1 4-16,-3 8-30 15,-13 7-10-15,-27 11-35 16,2 4-76-16,-1 0-387 0</inkml:trace>
  <inkml:trace contextRef="#ctx0" brushRef="#br0" timeOffset="199685.17">16338 10157 1064 0,'0'0'345'15,"0"0"-166"-15,0 0-58 16,0 0-23-16,65-75 8 16,-34 53-15-16,-1 5 16 15,-2 0-64-15,-4 10-18 16,-8 2-4-16,-5 2-21 16,-7 3 0-16,-4 0-49 15,0 5-93-15,-9 5-44 0,-6 2-752 16</inkml:trace>
  <inkml:trace contextRef="#ctx0" brushRef="#br0" timeOffset="-209343.28">18239 9346 889 0,'0'0'275'0,"0"0"-159"15,0 0 59-15,0 0-56 0,0 0 11 16,0 0 3-16,-56-17-64 15,50 10-17-15,0-1-24 16,1 1-20-16,0-1 29 16,4-1-19-16,1-2-12 15,0-2 3-15,0 1-9 16,1-2 0-16,11-1 0 16,0 3-12-16,4 0 2 15,2 5 10-15,5 3 0 16,3 4-9-16,3 0 5 15,1 9 2-15,-2 10-6 16,0 3-5-16,-5 2 6 16,-5 6 7-16,-6 2 0 15,-8 2-11-15,-4 3 9 16,0 2 2-16,-10 1 0 0,-11 2-6 16,-3-3 6-16,-3-3 0 15,0-3 0-15,0-6 2 16,4-6-1-16,3-5-1 15,2-7 0-15,6-4 0 16,2-3 3-16,4-2-3 16,3 0 1-16,1 0-2 15,2-2-15-15,0-3 1 16,0 0 7-16,12 1-4 16,5 3 12-16,5 1 0 0,4 0 2 15,5 0 43 1,3 4-27-16,2 5 17 0,-2 0-12 15,-1-1-22-15,-2-1 30 16,-2-2-24-16,-3-3-5 16,0-2 8-16,-4 0-10 15,1-10-12-15,-1-11-62 16,5-18-97-16,-9 2-135 16,-4 1-363-16</inkml:trace>
  <inkml:trace contextRef="#ctx0" brushRef="#br0" timeOffset="-208786.91">18728 9299 472 0,'0'0'730'0,"0"0"-575"15,0 0-75-15,0 0-49 0,0 0 66 16,0 0 55-16,34 83-55 16,-13-54-35-16,4-1-9 15,4-7-37-15,-1-7 7 16,5-7-2-16,-2-7-21 15,-1 0 28-15,-6-9-17 16,-2-10-9-16,-4-6 17 16,-7-6-18-16,-8-5-1 15,-3-1 0-15,0-1 5 16,-12 1-6-16,-11 1 2 16,0 5-1-16,-4 6 4 15,0 6-3-15,1 7-1 16,2 7 0-16,1 5-3 0,0 2 3 15,5 15 0 1,-1 9 0-16,4 6 3 0,3 5-3 16,5-1 0-16,4 0 0 15,3-4-3-15,0-3 3 16,9-7 0-16,5-4 0 16,2-7 6-16,0-5-5 15,0-6-1-15,2 0 0 16,-3-6 1-16,3-10 2 15,0-4-2-15,1 0 0 16,-1 0 9-16,0 3-9 16,-2 7-1-16,1 7 0 15,-1 3 2-15,1 14 46 16,-1 15 10-16,-2 5-5 0,-1 7 5 16,-4 0-57-16,-3 1 14 15,1-6-15-15,-1-3-18 16,-1-6-29-16,1-1-96 15,-2-9-198-15,-1-7-963 0</inkml:trace>
  <inkml:trace contextRef="#ctx0" brushRef="#br0" timeOffset="-208611.22">19324 9668 1664 0,'0'0'238'15,"0"0"-100"-15,0 0-32 0,0 0-64 16,0 0 4-16,0 0-46 16,0 0-20-16,17 46-59 15,-9-64-114-15,0-4-542 0</inkml:trace>
  <inkml:trace contextRef="#ctx0" brushRef="#br0" timeOffset="-208020.82">19471 9322 1265 0,'0'0'165'0,"0"0"-82"16,0 0-16-16,28 83 34 15,-1-69 30-15,7-7-61 16,8-7-42-16,3 0 1 15,5-15-27-15,-3-11-2 16,-1-3 0-16,-9-5 6 16,-5-3-6-16,-12 1 0 15,-9 0 1-15,-11 2 15 16,0 3-16-16,-20 4 0 16,-8 5 0-16,-9 3 2 15,-3 7 32-15,-2 3 8 16,-1 8 6-16,2 1 0 15,4 5-47-15,5 14 0 0,4 8-1 16,7 4-5 0,5 10 4-16,6 1 1 15,8 3 0-15,2-2 3 0,3-4-3 16,16-6 0-16,5-8-1 16,4-10-6-16,4-7 7 15,1-8 0-15,-1 0 0 16,0-15-2-16,-4-7 2 15,-3-7 0-15,-3-2-1 16,-3 0 2-16,-4 3-1 16,-3 4 2-16,-3 8 8 15,-5 8 25-15,2 8-34 16,0 5-1-16,2 20 34 16,1 11-2-16,2 10 33 0,-2 7-34 15,2-1-13-15,1-1-5 16,0-9-13-16,4-5-13 15,2-10-68-15,12-7-79 16,-3-9-96-16,-4-8-642 0</inkml:trace>
  <inkml:trace contextRef="#ctx0" brushRef="#br0" timeOffset="-207359.22">20457 9431 1083 0,'0'0'349'0,"0"0"-121"0,0 0-45 16,0 0-22-16,0 0-50 15,0 0-30-15,-15-73-46 16,3 54-34-16,-3 2 20 16,-3 2-10-16,-3 4-1 15,0 5-4-15,-1 6-5 16,-1 0-2-16,4 20 1 15,1 6-8-15,2 10 8 16,5 3 0-16,5 2 0 16,6-4-1-16,0-6 1 15,11-7-6-15,8-7-19 16,2-7-27-16,5-8 33 16,-3-2-17-16,1 0-3 15,-2-14 22-15,-3-5-22 16,-3-1 22-16,-4 3 9 0,-3 0 7 15,0 5 1-15,-5 10 0 16,4 2 0-16,1 20 22 16,8 30-16-16,9 32 18 15,10 43-24-15,-1 21 10 16,-3 10-3-16,-7-5-6 16,-10-18 1-16,-8-9-2 15,-5-15-6-15,-2-25 4 16,0-23-5-16,0-20 7 15,-9-7 0-15,-6 2 2 0,-6 1 17 16,-7-1 41 0,-6-14-45-16,-8-11 10 0,-6-11-25 15,-1-8 12-15,0-21-8 16,4-11 5-16,6-8 26 16,8-6 26-16,11-5-55 15,9-5 4-15,11 1-10 16,0-2 8-16,14 0-4 15,12 2-3-15,5 1 1 16,8 1-2-16,4 2 0 16,3 1-43-16,1 3-34 15,12-18-87-15,-11 14-195 16,-8 6-819-16</inkml:trace>
  <inkml:trace contextRef="#ctx0" brushRef="#br0" timeOffset="-206976.75">20723 8978 1450 0,'0'0'260'0,"0"0"-204"16,0 0-17-16,0 0-38 15,0 0 0-15,0 0 102 16,11 150-26-16,22-18-23 15,6 19 17-15,-1 6-51 16,-8-13 14-16,-12-29-31 16,-3-27 12-16,-4-22-30 15,-4-21 14-15,6 0-77 16,-2-10-104-16,-2-4-541 0</inkml:trace>
  <inkml:trace contextRef="#ctx0" brushRef="#br0" timeOffset="-205731.51">21023 9629 363 0,'0'0'1050'16,"0"0"-924"-16,0 0-73 15,0 0-52-15,0 0 76 16,30-72 33-16,-12 66-75 16,6 5 4-16,3 1-20 15,1 11 3-15,3 11 46 0,1 10-20 16,-2 7 19-16,-2 6-19 16,-7 1-28-16,-6-2 38 15,-6-1-41-15,-6-7-6 16,-3-7 2-16,0-7-12 15,0-9-1-15,-3-6 0 16,0-7 1-16,0-3 13 16,0-16-14-16,0-10-15 15,3-12 14-15,0-3-29 16,0-4 11-16,0 2-15 16,1 5-10-16,10 9 38 15,5 13-6-15,2 9 12 16,3 10-1-16,3 17 14 0,-1 16-1 15,-1 11 26-15,0 7-25 16,-4 3 34-16,-6-2-14 16,-2-5-9-16,-1-10 8 15,-3-9-23-15,0-11-15 16,0-10 6-16,-1-7-15 16,2-4 8-16,2-21 7 15,3-12-15-15,3-10 2 16,-2-7-43-16,0-4 22 15,-2 3 3-15,0 4 10 16,-1 10 21-16,-1 12 0 16,0 17 0-16,1 12-1 15,1 14 12-15,-4 22-6 16,3 10 24-16,0 5-17 16,-1 0 41-16,2-6-23 0,1-10-8 15,2-8-1 1,2-11-20-16,2-10-1 0,0-6 0 15,1-5-8-15,1-17-6 16,-1-5 12-16,-1-9-17 16,-4 0 19-16,-2 0-28 15,-4 8 22-15,-2 9-12 16,0 11-22-16,1 8 23 16,1 15 0-16,3 12 17 15,-1 6 30-15,5 0-29 16,0-7 7-16,4-7-8 15,1-4 2-15,-1-10 5 0,4-5-6 16,-1-5 2-16,-1-15-3 16,0-9-6-16,-4-5-7 15,-6-6-5-15,-9-3-3 16,-2-2 14-16,-20-1 4 16,-13 3-7-16,-4 6 10 15,-3 10-22-15,0 16 21 16,5 11-7-16,11 11-2 15,6 22 10-15,9 10 0 16,9 8 10-16,3 1 7 16,21-3-7-16,7-7-10 15,8-10 0-15,5-10 0 16,3-9 0-16,1-10 1 0,0-3-1 16,-1-18 0-16,-3-13 0 15,-4-8-1-15,-3-9-8 16,-2-17 9-16,-11-27 3 15,-16-31-3-15,-8-17 0 16,-34-2 0-16,-15 12-3 16,4 34 3-16,8 27-1 15,12 26 3-15,8 16 40 16,3 9-18-16,3 10 5 16,3 8-14-16,5 36-14 15,3 51-1-15,32 48 7 16,13 27-4-16,11 8 32 15,-1-20-14-15,-8-29 19 0,-4-19 42 16,-10-28-50 0,-7-18-4-16,-7-14-28 0,-6-9-22 15,-1 18-31-15,-4-9-113 16,-4-4-135-16</inkml:trace>
  <inkml:trace contextRef="#ctx0" brushRef="#br0" timeOffset="-204887.64">13543 8475 704 0,'0'0'170'0,"0"0"-63"16,0 0 20-16,0 0-20 16,0 0-21-16,0 0-2 15,0 0-46-15,-1 15-11 16,1 11 33-16,0 9-15 15,0 27 7-15,4 43-8 16,17 60-8-16,7 45 36 16,-1 26-18-16,-3 5-15 15,-11-14 10-15,0-8-43 0,-3-9 23 16,-4-14 11 0,-2-17-13-16,-2-20 13 0,-2-25-30 15,0-19-10-15,0-31 6 16,0-23-6-16,0-19-25 15,0-16-23-15,0-2-72 16,-2-18-48-16,-2-5-202 16,-1-5-459-16</inkml:trace>
  <inkml:trace contextRef="#ctx0" brushRef="#br0" timeOffset="-201802.03">13567 8216 329 0,'0'0'140'16,"0"0"-80"-16,0 0 28 16,0 0 64-16,0 0-32 15,85-15-31-15,-60 13 33 16,2 2-33-16,7 0-6 16,4 0-25-16,1 0-32 0,5 5 10 15,1 1-2-15,4-2-20 16,2 0 15-16,6-1-6 15,4-3 18-15,19 0 35 16,17 0-11-16,17-7-28 16,2-3-29-16,-4 2-2 15,-5-1 12-15,-8 0-11 16,2 1 3-16,4-1 1 16,-2-1-9-16,2-1-2 15,0-1 0-15,2-2 2 16,2 0 5-16,1 1-7 15,-1 4 1-15,0-2 5 16,2 5-5-16,1-1-1 0,-1 2 0 16,0 1 0-16,-4 2 0 15,0 1 0-15,1-2 0 16,2 1 6-16,4 0-6 16,2-2 0-16,1 1 0 15,5 0 0-15,4-2 1 16,1 0-1-16,0-1 0 15,1 0 0-15,2-2 7 16,3 2-7-16,3-2 0 16,1 1-6-16,0 0 6 15,2 0 0-15,-2 0 1 16,-1 1-1-16,-5 2 8 16,-3 0-8-16,3 1 0 0,-2-1-2 15,-1 0 1-15,3-1 1 16,2-2 0-16,-2-1 3 15,0 0-2-15,-5 2-1 16,-5-2 0-16,-4 1-2 16,3 0 2-16,-2 2 0 15,1-2 0-15,0 0 7 16,-1 3-7-16,2-2 0 16,-6 2-1-16,0-2-5 15,-5 2 6-15,-1-1 0 16,-1 1 0-16,1-2 1 15,-3 3 6-15,-1 2-7 16,-2-5 0-16,-4 4-4 0,2-3 3 16,-5 1 1-16,-2-1 0 15,-5-1 5-15,-15 2-5 16,-12 0-1-16,-13-1 1 16,-3 1-3-16,8 0-3 15,7-3 7-15,6-1-1 16,-5 0 10-16,-3-1-9 15,-5 2-1-15,-3 0 0 16,-4-1-7-16,-4 3 6 16,-4-2 1-16,-5 2 0 15,-9 1 0-15,-6 3-12 16,-7-1-26-16,-8 2-7 0,-1 0 11 16,-2 0 34-16,0 0-17 15,0 0 17-15,0 0-3 16,-2 0 4-16,0 6-1 15,-1 1 0-15,2 4 0 16,1 2 0-16,0 4 0 16,0 4 1-16,0 6 11 15,0 5-6-15,0 8-6 16,0 8 0-16,1 17 0 16,11 23 0-16,3 31 0 15,6 10 1-15,1 1 9 16,-1-5-8-16,0-10-2 15,0 0 0-15,-2 2 0 0,1 1 1 16,-3 1-1 0,-3 2 1-16,-2 3 9 0,0 0-3 15,-2-1-7-15,-2 0 10 16,1-7-10-16,-2-2 28 16,2-6-18-16,-1-10 14 15,0-4 1-15,0-4-17 16,0-1-6-16,2-2-2 15,-1 0 1-15,0-6 5 16,-2-12-6-16,1-13 12 16,-4-13-5-16,-1-2-6 15,2 5-1-15,1 5 0 16,2 3 1-16,-2-4 0 16,0-8-1-16,0-6 0 15,-2-5-1-15,-1-5-14 0,-2-2-4 16,-1-6-11-16,0-4-17 15,0-4 34-15,-1-3-32 16,-9-2 30-16,-2-2 15 16,-2-2-32-16,-3-1-28 15,-4 0 14-15,-1 0 13 16,-6 0 32-16,-4 0-9 16,-5-1 10-16,-7-2 38 15,-6 3-29-15,-7 0 10 16,-4 0-8-16,-16 0-9 15,-17 3 47-15,-17 5-27 16,-8 2-6-16,3-2 26 16,5 2-36-16,8-3 26 0,-4 0-14 15,-2 0-17 1,-3-1 17-16,-3-1-17 16,3 2 10-16,-1-4 11 0,0 2-22 15,2-3 10-15,-1 2-7 16,4-4 10-16,2 0-7 15,3 0-4-15,1 0 4 16,2 0 7-16,3 0-12 16,1-5-1-16,5 1 0 15,1-1 6-15,3 2-7 16,-1-2 2-16,2 1 7 16,-1 1-3-16,1-2-4 15,0 5-1-15,2 0 0 16,-3 0-4-16,1 0 3 0,-1 0 1 15,1 0 0-15,-2 0 1 16,3 0-1-16,0 0 0 16,-2 5 0-16,1-2 0 15,-2 1 3-15,-2-2-3 16,-1 4 0-16,2-1 2 16,-4 0-2-16,1 2 0 15,-4-2-1-15,1 1 1 16,-2-1-1-16,-1 0 2 15,2-1-1-15,-1-3 6 16,0 0 1-16,0-1-7 16,0 2 0-16,2-2-4 15,-1 1-3-15,2-1 14 0,-1 1-7 16,-2-1 16 0,-3 0-8-16,2 2-8 0,-1-2 0 15,0 1 1-15,1-1 5 16,-2 0-6-16,2 2 12 15,-2-2-6-15,-1 0 1 16,1 2-7-16,-2 1 0 16,-1-1 1-16,-1 0 10 15,0 1-4-15,2 0 0 16,2 1 11-16,0-1-12 16,5 0-3-16,4 1-3 15,0-1 9-15,4 1-9 16,5-4 0-16,11 0 1 0,11 3 6 15,9-3-7-15,3 0 0 16,-10 0 0-16,-7 0-2 16,-10 0 2-16,4 0 0 15,2 0 0-15,2 2 4 16,2-2-3-16,1 1-1 16,3 0 0-16,1 1-3 15,5 1 3-15,3 2 0 16,3 0 0-16,6-1 8 15,4-1-2-15,7 1-6 16,7-1 3-16,6-2 8 16,7 1-7-16,6-2-3 15,3 1 0-15,0-1 12 16,3 0-13-16,-3 0 0 0,-3 0 0 16,-1 0-11-16,-8 0 10 15,-3-1 1-15,-6-1 0 16,-3 2-1-16,-3 0-6 15,-1 0 7-15,-3 0 0 16,-4 0-3-16,-2 0 2 16,1 2 1-16,2 2 0 15,4 1 6-15,8 2 0 16,6-1-6-16,8-2 0 16,5-1 6-16,3-1-1 15,1-2-5-15,2 1 0 16,0-1 4-16,0 0-3 15,0 0-1-15,0 0 0 0,0 0-3 16,-3 0 3-16,-1 1 0 16,-2 2 0-16,0 0 6 15,0 0-5-15,2-2-1 16,-1 1 0-16,5-2-4 16,0 0-6-16,-3 0 7 15,3 0-35-15,0 0-53 16,0 0-142-16,0 0-498 0</inkml:trace>
  <inkml:trace contextRef="#ctx0" brushRef="#br0" timeOffset="-200055.29">24204 8190 764 0,'0'0'91'0,"0"0"-61"16,0 0 1-16,0 0 81 15,0 0 20-15,-44 99-19 16,30-61-31-16,-2 7 1 15,0 19-4-15,1 24-4 0,6 37 10 16,5 18-34-16,4 5-12 16,12-6-2-16,10-17-36 15,8-8 13-15,4-15-14 16,0-22 1-16,-2-22-1 16,-4-20 0-16,0-8-8 15,7-1-53-15,17 4-144 16,-6-4-191-16,-7-16-565 0</inkml:trace>
  <inkml:trace contextRef="#ctx0" brushRef="#br0" timeOffset="-198904.34">24648 8789 502 0,'0'0'97'0,"0"0"-68"0,0 0-28 15,0 0 76-15,0 114 61 16,0-58-8-16,9 4-5 15,3-1-46-15,0 0-21 16,-2-7-16-16,2-9-27 16,-4-9 5-16,-2-7-19 15,-3-13 1-15,-2-8 17 16,-1-6-19-16,0 0 35 16,0-13 8-16,0-11-32 15,-3-11 9-15,-1-8-20 16,-4-10 0-16,2-5 2 15,-3-7-1-15,2-1-1 16,1 0 0-16,1 7 0 16,5 10 5-16,0 15-5 0,0 15 0 15,8 17 0-15,8 5 10 16,5 28 10-16,5 15 107 16,5 8-44-16,0 5-19 15,1-1-54-15,-4-5-8 16,-3-8 1-16,-4-10-3 15,-11-2-52-15,-5-12-141 16,-5-7-331-16</inkml:trace>
  <inkml:trace contextRef="#ctx0" brushRef="#br0" timeOffset="-198731.6">24688 9056 576 0,'0'0'598'0,"0"0"-523"0,0 0-59 16,82 19 9-16,-46-15-24 16,3-4 0-16,3 0-1 15,10-16-85-15,-10-4-148 16,-8-2-295-16</inkml:trace>
  <inkml:trace contextRef="#ctx0" brushRef="#br0" timeOffset="-198305.79">25124 8828 443 0,'0'0'746'16,"0"0"-614"-16,0 0-53 0,10 91 48 16,-1-24 20-16,8 22-58 15,6 15-18-15,-1-7-31 16,0-20-27-16,-6-27 18 16,-5-17-31-16,1 0 0 15,-1 1-1-15,-2-8 2 16,-3-9 0-16,-4-12-1 15,-2-5 1-15,0-2 27 16,-9-19-28-16,-10-12-6 16,-4-9 6-16,-4-9-15 15,-1-8 15-15,0-3 0 16,4-1 0-16,6 0-1 16,9 7 1-16,9 13-6 0,0 6 5 15,8 16-14 1,12 12 9-16,4 9 6 0,3 0 0 15,4 15 20-15,-1 9-20 16,0 4 18-16,-9 1-1 16,-5 3-15-16,-8-1 26 15,-8 0 2-15,0-2-6 16,-12-2 3-16,-8-5-27 16,-2-5 0-16,1-6 0 15,2-6-53-15,2-5-32 16,2-15-146-16,8-2-498 0</inkml:trace>
  <inkml:trace contextRef="#ctx0" brushRef="#br0" timeOffset="-197779.52">25407 8923 1200 0,'0'0'264'15,"0"0"-172"-15,0 0-57 16,30 91 35-16,-21-52 65 15,0-5-60-15,-2-3-27 16,-1-5-33-16,0-8-8 16,-3-6 0-16,-1-9-6 15,-2-3 5-15,0 0-6 16,0-13-17-16,-3-8-49 0,-6-8 3 16,-2-3-3-1,0-1 52-15,0-1-17 16,3 2 11-16,3 3 12 0,5 6 1 15,0 6 6-15,0 9-6 16,7 5-9-16,2 3 16 16,0 7 0-16,1 14 13 15,-1 7 32-15,2 6-43 16,2-1 12-16,1 3 10 16,2-5-23-16,2-5 11 15,3-2-12-15,3-10 0 16,-2-5 13-16,4-7-12 15,-1-2-1-15,0-8 3 16,-3-9 7-16,-3-8 2 16,-6-3 14-16,-6-2 9 15,-7 1 16-15,0 1-29 16,-7 1 10-16,-16 5-15 0,-3 5-7 16,-4 8 22-16,-4 6-31 15,-1 3 9-15,1 8-10 16,4 12-54-16,3 3-24 15,6 7-78-15,9-5-209 16,5-7-470-16</inkml:trace>
  <inkml:trace contextRef="#ctx0" brushRef="#br0" timeOffset="-197576.06">25840 8911 1262 0,'0'0'217'0,"0"0"-132"16,57 83 12-16,-28-45 46 16,1-1-1-16,-2-5-110 15,1-5-15-15,-4-7-17 16,-4-6-11-16,-3-7 1 16,-9-7-142-16,-3-12-223 15,-6-5-300-15</inkml:trace>
  <inkml:trace contextRef="#ctx0" brushRef="#br0" timeOffset="-197386.77">25997 8884 1230 0,'0'0'250'0,"0"0"-138"0,-16 77-42 16,9-32 52-16,-5 0 36 15,2 0-102-15,0-3-26 16,3-6-30-16,6-9-11 15,1-8-6-15,0-12-89 16,12-10-112-16,3-14-165 16,2-6-419-16</inkml:trace>
  <inkml:trace contextRef="#ctx0" brushRef="#br0" timeOffset="-197221.19">26146 8956 1222 0,'0'0'241'0,"0"0"-54"15,0 0-95 1,22 93 0-16,-14-67 1 0,-1-4-76 16,-3-6-6-16,1-5-11 15,-2-7-89-15,-2-4-72 16,1-13-207-16,-2-3-609 0</inkml:trace>
  <inkml:trace contextRef="#ctx0" brushRef="#br0" timeOffset="-197081.12">26127 8772 1335 0,'0'0'372'15,"0"0"-246"-15,0 0-57 0,0 0-62 16,0 0-7 0,0 0-32-16,0 0-149 0,-3 25-480 0</inkml:trace>
  <inkml:trace contextRef="#ctx0" brushRef="#br0" timeOffset="-196233.27">26328 8826 753 0,'0'0'351'0,"0"0"-238"16,0 0 6-16,25 91 70 16,-9-52 12-16,1 2-90 15,0-2-26-15,2-3-52 0,-3-7-13 16,-2-6-9-16,-4-7-9 16,-4-9-2-16,-2-6 0 15,-2-1-1-15,-1-8-6 16,1-13-3-16,-1-8-2 15,-1-5 11-15,2-5-26 16,-2-2 12-16,0 1-4 16,3 7 10-16,1 10 8 15,2 10 1-15,2 13-9 16,2 2 3-16,2 26 12 16,-2 6 5-16,4 5 19 15,-2-1-22-15,1-4 25 16,3-8-2-16,0-9-16 0,1-8 5 15,1-7-13-15,-1-2-4 16,2-9-3-16,-1-13 2 16,1-7-5-16,-1-3 3 15,-3-3-6-15,-3 2 3 16,-2 3-10-16,-2 10 12 16,-3 8-17-16,-1 12-13 15,2 3 17-15,-2 23 12 16,1 7 2-16,2 5 27 15,2-2-19-15,5-7 7 0,-1-5-9 16,5-7 4-16,3-5-10 16,-2-10 8-16,4-2-8 15,-1-4 12-15,-1-13-12 16,1-3-7-16,-1-4-13 16,-4 3-21-16,0 6 0 15,-3 6-11-15,-2 9-10 16,-2 0 34-16,1 13 5 15,-1 4 22-15,1 0 1 16,-1-5 0-16,3-4 4 16,1-6 9-16,1-2 2 15,0 0 14-15,0-17-23 16,0-5 9-16,-4-3-15 16,-2-5 1-16,-6-1 14 15,-3 3-7-15,0 2-7 0,-13 9 56 16,-8 8-10-16,-3 9-19 15,-2 5-28-15,-1 16 7 16,4 6-12-16,5 3 5 16,8 0-9-16,7-2-72 15,7 0-131-15,14-9-433 16,6-4-396-16</inkml:trace>
  <inkml:trace contextRef="#ctx0" brushRef="#br0" timeOffset="-195570.76">27595 8853 1061 0,'0'0'387'0,"0"0"-277"15,0 0 36-15,0 0-38 16,0 0-7-16,0 0-47 16,-94-34-41-16,71 68-5 15,3 7 14-15,7 2-21 16,10 1 16-16,3-6-17 15,6-8-9-15,13-7 8 16,3-10-4-16,3-9-1 16,0-4 5-16,0-7-32 15,-1-16 2-15,-6-10-15 16,0-6 4-16,-5-8 40 16,-1-7-6-16,-4-4 8 15,-7-7-1-15,-1 1-1 16,0 7 2-16,-8 8 7 0,1 20 12 15,0 16 34-15,1 13-33 16,0 34-18-16,0 32 24 16,3 5-8-16,1-4 25 15,2-6-15-15,3-17-28 16,12-1 19-16,3 1-12 16,4-13-6-16,1-9 2 15,1-13-3-15,-2-7 0 16,0-2-15-16,-2-9-40 15,-2-8 36-15,-3-2-36 16,-1 3 13-16,-3 6-8 16,2 10-42-16,-2 0 48 15,1 16 25-15,3 6 19 0,0 2 10 16,2-2 12 0,4-5 3-16,2-7 26 0,2-6-27 15,0-4 25-15,2-7-8 16,-1-12-7-16,-5-8 22 15,-5-2-1-15,-7-4-2 16,-9 3 12-16,0 0-24 16,-15 6 24-16,-10 6-20 15,-7 9-44-15,-4 9-1 16,2 0-2-16,0 15-46 16,8 8-15-16,6 13-62 15,6-3-77-15,10-5-671 0</inkml:trace>
  <inkml:trace contextRef="#ctx0" brushRef="#br0" timeOffset="-195009.93">28377 8457 1015 0,'0'0'270'0,"0"0"-174"16,0 0-60-16,0 0 30 15,0 0 28-15,0 0-33 0,0 0 15 16,109 57-20-16,-57-3-8 16,5 24 21-16,-5 26-12 15,-15 6-16-15,-23-4-10 16,-14-13-30-16,-14-24 44 16,-7-13-25-16,3-15-2 15,1-3 6-15,-4 1-23 16,0 0-1-16,-2 2 0 15,6-9 7-15,3-4-21 16,3-8 14-16,4-8-78 16,4-7-197-16,3-5-1252 0</inkml:trace>
  <inkml:trace contextRef="#ctx0" brushRef="#br0" timeOffset="-189363.35">15594 12535 1069 0,'0'0'245'16,"0"0"-107"-16,0 0 19 15,0 0-29-15,0 0-2 16,0 0-46-16,0-7-39 16,0 7 0-16,0 0-15 0,0 0 2 15,0 0 5-15,0 0-32 16,0 0 11-16,0 0-12 15,-2 12 1-15,2 8 7 16,-1 11-8-16,-1 10 7 16,0 10 2-16,0 7-9 15,1 2 2-15,1 3-2 16,-2 0 0-16,1-4 10 16,-1-2-9-16,-1-1-1 15,-1-5 9-15,-1-5-9 16,2-5-1-16,2-4 0 15,1-6-8-15,0-4 9 16,0-6-20-16,0-5-19 16,0-6-21-16,3-5-76 15,3-5-120-15,0-9-50 0,-3-8-351 0</inkml:trace>
  <inkml:trace contextRef="#ctx0" brushRef="#br0" timeOffset="-189011.12">15530 12621 674 0,'0'0'209'0,"0"0"-139"16,0 0-40-16,0 0 67 0,0 0 66 15,0 0-41-15,0 0-6 16,75 72 1-16,-43-34-24 16,7 8-6-16,6 7-18 15,10 15-13-15,-4-3 7 16,1 1-19-16,-1 1-15 16,-11-15-6-16,4 2-21 15,-6-12 5-15,-7-8 0 16,-6-12-7-16,-8-6 7 15,-4-7-6-15,-8-6 0 0,-4-3-1 16,-1-14-53 0,0-6-126-16,-1-3-378 0</inkml:trace>
  <inkml:trace contextRef="#ctx0" brushRef="#br0" timeOffset="-188657.18">16003 12583 1104 0,'0'0'272'0,"0"0"-177"16,0 0-71-16,0 0-18 15,0 0 32-15,0 0 72 16,0 0-9-16,9 93-32 16,1-47-30-16,-2 11 10 15,-1 5-1-15,0 5-11 16,-1 3 0-16,-1-5-19 16,-2-4-5-16,3-10-13 15,-1-8 2-15,3-14-4 16,0-10-17-16,-1-11-63 15,9-8-143-15,-2-17-139 16,-1-2-553-16</inkml:trace>
  <inkml:trace contextRef="#ctx0" brushRef="#br0" timeOffset="-188078.32">16359 12701 700 0,'0'0'156'0,"0"0"-104"16,0 0-7-16,0 0 105 16,0 0 0-16,0 79-43 0,0-52-7 15,0 4-29-15,0 5-1 16,0 4 13-1,5 4-16-15,2 5 6 0,6 3-23 16,4 1-9-16,2-3 1 16,5-4-20-16,3-5-8 15,3-7 3-15,4-6-5 16,2-6 2-16,3-8 2 16,2-6-15-16,0-8 19 15,-1 0-12-15,-1-11-6 16,1-12 11-16,-4-10-13 15,-5-8 0-15,-2-7 1 16,-7-5 0-16,-8-4 15 0,-4-3-4 16,-6 0 8-1,-4-1 2-15,0 5-16 0,-1 1 12 16,-14 1-2 0,-6 5-3-16,-1 4 17 0,-5 5 1 15,-5 7-1-15,-3 7 16 16,-4 5-14-16,-1 6 11 15,-5 2-24-15,3 10-17 16,-1 3 5-16,0 0-7 16,1 13 0-16,4 8-1 15,6 7-14-15,5 8-12 16,8 7-13-16,14 19-21 16,8 34-56-16,16-13-46 15,4-4-442-15</inkml:trace>
  <inkml:trace contextRef="#ctx0" brushRef="#br0" timeOffset="-183932.73">17764 12886 178 0,'0'0'595'0,"0"0"-348"16,0 0-78-16,0 0-50 15,0 0 26-15,0 0 13 16,-3 2-11-16,3-2-40 0,0-2-32 16,0-3 23-16,0 0-51 15,0-7-25-15,0-5-9 16,8-5-11-16,1-6-2 15,0-4 0-15,0-2-6 16,2 0 0-16,2-1 6 16,-1 2-6-16,2 0 5 15,0 4-40-15,-1 7 16 16,-2 3-7-16,-4 8-23 16,3 7 19-16,-4 4-15 15,2 1 22-15,1 17 28 16,1 9-25-16,1 9 25 0,0 11-8 15,0 10 9-15,1 4-1 16,0 5 2-16,-2-1 4 16,0-4 19-16,-2-5-23 15,-2-8-1-15,-3-9 0 16,0-9 0-16,0-11 10 16,-1-10-10-16,-1-6 6 15,-1-3 27-15,2-8 22 16,-2-15-26-16,1-10-29 15,1-9 7-15,1-9-4 16,1-7-3-16,2-3 0 16,0-3 0-16,3 2 0 15,3 7-1-15,2 9-6 16,0 16 1-16,1 10-3 16,3 15 9-16,0 5 0 0,0 25-1 15,0 14 8-15,1 10-7 16,1 11 0-16,-5 1 3 15,-1 0 1-15,-2-4-3 16,-2-5 0-16,-2-11 7 16,-3-7-7-16,-2-11-1 15,-2-9 0-15,-1-8-2 16,2-6 1-16,-2-2 2 16,1-16-1-16,2-10 2 15,0-9-2-15,3-7 0 16,5-6-14-16,-2 0-15 15,5-2 14-15,1 1-9 16,5 6 22-16,-1 5-7 16,5 10 7-16,1 10 1 15,1 8 1-15,-3 12-4 0,2 0 1 16,-3 25 3-16,-3 13 0 16,-5 25 9-16,-7 29-2 15,-7 31-5-15,0 18-2 16,-9 2 1-16,-3-5 12 15,6-18-6-15,6-7 24 16,0-11-5-16,12-24-24 16,7-24-2-16,1-17 0 15,5-13 1-15,7-3 3 16,5-4-4-16,11-10 0 0,-2-7 27 16,3-17-27-16,-1-17-12 15,7-43-73-15,-9 9-220 16,-11-1-621-16</inkml:trace>
  <inkml:trace contextRef="#ctx0" brushRef="#br0" timeOffset="-183653.08">19293 12930 1053 0,'0'0'195'0,"0"0"-114"0,0 0 5 16,88 15 53-16,-54-12-27 15,1 0-55-15,1-3-20 16,-4 0-30-16,0 0-7 15,-8 3-12-15,-9-3-271 16,-11 5-525-16</inkml:trace>
  <inkml:trace contextRef="#ctx0" brushRef="#br0" timeOffset="-183451.03">19336 13205 1480 0,'0'0'275'16,"0"0"-152"-16,91 0-35 16,-47 0 33-16,3 0-7 15,-5 0-42-15,-2 0-29 16,-7 0-43-16,-8 10-11 16,-11 11-94-16,-8-3-125 15,-6-1-741-15</inkml:trace>
  <inkml:trace contextRef="#ctx0" brushRef="#br0" timeOffset="-170417.16">20489 12858 844 0,'0'0'204'16,"0"0"-106"-16,0 0 11 16,0 0-44-16,0 0 66 15,0 0-50-15,-13-44-21 16,13 38-11-16,1-1-47 16,11-3 14-16,8 1-16 0,2-1 1 15,8 1 9-15,3 4 1 16,5 5 29-16,0 0 13 15,-1 10-37-15,-4 11 7 16,-6 4-23-16,-8 3 1 16,-8 1 5-16,-8-2-6 15,-3 2 7-15,-11-2 2 16,-14 2-9-16,-3-6 0 16,-4-3 0-16,1-5-2 15,4-6-5-15,5-6 7 16,7-3-1-16,6-2 0 15,6-10-37-15,3-5 13 0,4-1-33 16,14 3-9-16,8 2 57 16,3 8 4-16,4 5 6 15,3 0 23-15,1 9 9 16,-1 11 22-16,-3 3-17 16,-6 4-4-16,-9 2 17 15,-7 2-12-15,-8 1-3 16,-3-3 15-16,-7 1-34 15,-15-2 3-15,-7-6-17 16,-4-2 5-16,-2-8 4 16,-4-2-11-16,3-9 1 15,0-1 12-15,7 0-11 16,3-11-2-16,8-1 0 16,5 1-22-16,8 0 12 0,5 1-39 15,0 1-39-15,13 1-32 16,25-6-110-16,-4 4-161 15,1-3-347-15</inkml:trace>
  <inkml:trace contextRef="#ctx0" brushRef="#br0" timeOffset="-170043.64">21138 12950 978 0,'0'0'250'0,"0"0"-86"16,0 0-40-16,0 0-12 15,0 0-15-15,0 0-32 16,-64 76 9-16,57-30-21 16,7 3-6-16,4 2-8 0,22-2-39 15,8-7 11-15,9-10-11 16,5-11 0-16,1-13 5 16,0-8-4-16,-3-15 8 15,-4-17-3-15,-7-13 0 16,-10-8-6-16,-9-8 0 15,-11-4 1-15,-5 1 16 16,-6 5-11-16,-17 4 10 16,-8 8 18-16,-5 11-13 15,-8 13 39-15,-4 14-18 16,-3 9-36-16,-1 15 10 16,3 13-16-16,6 8 0 0,10 6-1 15,13 4-58-15,10 3-22 16,14 21-76-16,19-12-385 15,5-8-782-15</inkml:trace>
  <inkml:trace contextRef="#ctx0" brushRef="#br0" timeOffset="-169881.98">21701 13268 1502 0,'0'0'262'16,"0"0"-185"-16,0 0-53 15,0 0 11-15,0 0-35 16,0 0 0-16,0 0-14 0,28 0-175 16,-14-13-428-16</inkml:trace>
  <inkml:trace contextRef="#ctx0" brushRef="#br0" timeOffset="-169532.05">21947 12928 494 0,'0'0'861'16,"0"0"-709"-16,0 0-13 15,-66 112-56-15,60-68 63 16,6 0-82-16,4-5-27 16,23-5-16-16,8-8-11 15,8-9 0-15,6-10 1 16,3-7-10-16,1-12 27 0,-4-17-28 15,-6-7 0-15,-6-6 3 16,-11-6 10-16,-11-2-3 16,-14 2 11-16,-1 3-2 15,-21 5 52-15,-11 3-42 16,-10 8 31-16,-9 8-14 16,-3 10-45-16,-2 9 9 15,2 2-10-15,3 18-2 16,9 10 2-16,11 6-93 15,12 21-35-15,11-8-101 16,8-7-542-16</inkml:trace>
  <inkml:trace contextRef="#ctx0" brushRef="#br0" timeOffset="-169247.32">22458 12746 468 0,'0'0'1113'0,"0"0"-949"16,-3-83-97-16,0 57 12 15,2 7-18-15,1 10 26 16,0 9-72-16,0 8 10 16,1 21-22-16,7 17 12 15,2 10 20-15,0 9 25 0,0 2-40 16,-4-2 14-16,0-4-34 15,0-6 13-15,2-8-10 16,1-8-3-16,6-7-52 16,9-12-50-16,0-7-125 15,0-10-380-15</inkml:trace>
  <inkml:trace contextRef="#ctx0" brushRef="#br0" timeOffset="-168805.28">23022 12954 1405 0,'0'0'327'0,"0"0"-187"0,0 0-25 15,0 0-36-15,0 0-16 16,0 0-11-16,0 0-52 16,-79-56 0-16,52 56 0 15,-3 7 3-15,-1 10-4 16,1 6 1-16,3 4-6 15,4 1 6-15,6-5 0 16,5 0 9-16,9-7-9 16,3-5-1-16,3-3-7 15,17-7-2-15,3-1-23 16,4-1 32-16,3-13-26 16,-2-2 14-16,-2-1 2 15,-2 3 3-15,-5 3 7 16,-4 8 1-16,-3 3 0 15,-3 11 5-15,-2 20 26 0,4 25 28 16,-4 25 11 0,-1 25-57-16,-3 5 25 0,-1-17-29 15,-2-28 8-15,0-27-17 16,0-9 0-16,1-1-2 16,1 0-14-16,1-5-83 15,0-11-4-15,5-16-92 16,0-14-196-16,0-10-545 0</inkml:trace>
  <inkml:trace contextRef="#ctx0" brushRef="#br0" timeOffset="-168549.07">23180 12409 1517 0,'0'0'247'15,"0"0"-168"-15,0 0-17 16,0 0-52-16,0 0 19 16,6 80 57-16,8 7-39 15,7 30 37-15,-1 8-51 16,-2-10-1-16,-4-31-7 16,-7-28-24-16,-2-14-2 15,-1-6-8-15,2 2-90 16,6 5-11-16,-3-7-136 0,-1-16-369 15</inkml:trace>
  <inkml:trace contextRef="#ctx0" brushRef="#br0" timeOffset="-167445.04">23429 12889 1219 0,'0'0'304'16,"0"0"-225"-16,0 0-11 15,0 0 7-15,0 0 18 16,0 0-14-16,0 0-11 16,105 38-10-16,-77 1 11 15,-1 7-41-15,-3 1 9 16,-6 2 16-16,-5-6-47 16,-7-5 4-16,-4-6-10 0,-2-9-11 15,0-7 2-15,0-8 18 16,0-8-6-16,0 0 21 15,-2-19-15-15,2-11-18 16,0-10 1-16,0-6-30 16,0-5 37-16,0 2-16 15,5 5 9-15,5 9 7 16,0 15-24-16,1 11 25 16,1 9-12-16,-2 9 12 15,-1 20 3-15,2 10 27 16,-4 5 1-16,-1-1 20 15,2-3-40-15,-1-10 12 16,0-7-23-16,-1-7 11 0,1-9-13 16,-1-7 4-1,2 0-2-15,3-9 11 0,1-13-11 16,3-7-7-16,0-4-15 16,-2-1-17-16,-2 2 38 15,-1 6-11-15,-3 9 2 16,-2 14 8-16,-2 3-42 15,0 17 35-15,-2 14 8 16,2 5 1-16,4 3 14 16,3-5-14-16,3-7 8 15,6-7-2-15,4-11 0 16,-1-5-8-16,4-4 2 16,-1-9-23-16,0-12 23 15,-3-7-19-15,-3-3 13 0,-3-4-3 16,-4 4-2-16,-4 5 10 15,-1 9-5-15,-6 10-18 16,-1 7 23-16,0 10-25 16,0 14 26-16,0 9 6 15,0 0-5-15,6-5-1 16,6-4 0-16,4-9 1 16,3-7-2-16,0-8 1 15,0 0-10-15,-2-15 9 16,-4-9-54-16,-4-6 16 15,-9-4 10-15,0-7-18 0,-6 2 46 16,-15 1-27 0,1 6 28-16,-2 11 0 0,3 13 19 15,2 8-19-15,1 20 0 16,3 14 6-16,4 7 20 16,9 5-7-16,0-3-4 15,15-3-5-15,10-10 0 16,5-7-10-16,3-9 0 15,1-11 0-15,2-3 0 16,0-12 0-16,-2-16 12 16,-3-10-3-16,-2-11 0 15,-1-16-9-15,-6-22 0 16,-10-29-1-16,-12-15-5 16,-3 1 6-16,-20 16 0 15,0 35 7-15,4 25 2 16,5 24-9-16,2 18 22 0,-1 5-14 15,-3 7 10-15,-7 31 0 16,4 44 2-16,11 44 36 16,8 18-17-16,6 0 11 15,22-19-6-15,-1-37-20 16,-3-22 9-16,-3-17-23 16,-3-4-10-16,2 18-40 15,-3-7-134-15,-8-4-165 0</inkml:trace>
  <inkml:trace contextRef="#ctx0" brushRef="#br0" timeOffset="-166648.72">15558 14489 573 0,'0'0'657'15,"0"0"-560"-15,0 0-60 16,0 0 6-16,0 0 63 16,-25 115 53-16,23-34-94 15,2 31 0-15,0 7 11 16,0-6-53-16,0-26 21 16,0-33-29-16,0-12-15 15,0-10 19-15,0-1-19 16,0-1-17-16,0-2-24 15,0-12-94-15,0-16-146 16,0 0-272-16,2-15-84 0</inkml:trace>
  <inkml:trace contextRef="#ctx0" brushRef="#br0" timeOffset="-166421.06">15521 14658 626 0,'0'0'593'0,"0"0"-490"16,0 0-80-16,0 0 57 16,71 139 84-16,-32-61-4 15,2-3-25-15,0-7-77 16,-6-21 7-16,5 0-42 16,4-5-23-16,-3-12 6 15,-2-7-6-15,-6-14-72 0,-3-9-98 16,-8-3-204-1,-10-11-251-15</inkml:trace>
  <inkml:trace contextRef="#ctx0" brushRef="#br0" timeOffset="-166199.09">15857 14480 1185 0,'0'0'228'15,"0"0"-157"-15,1 127 18 16,15-22 102-16,4 15-58 16,-1-7-39-16,-1-26-33 15,-6-29-52-15,1-19 28 16,-2-5-36-16,3 4-1 16,3 1-27-16,9 4-147 15,-8-13-160-15,-1-10-540 0</inkml:trace>
  <inkml:trace contextRef="#ctx0" brushRef="#br0" timeOffset="-165763.36">16182 15244 734 0,'0'0'804'15,"0"0"-696"-15,0 0-95 16,0 0 25-16,0 0 56 0,0 0 20 15,108 18-34-15,-75-10-72 16,-1 4 21-16,-7 5-29 16,-7 3 16-16,-8 3-7 15,-10 4-7-15,0 4 3 16,-16 1-4-16,-8-1-1 16,-4-4 0-16,-2-5-10 15,0-6 2-15,2-5-1 16,4-7 9-16,2-4 0 15,5 0 0-15,8-14-30 16,6-6-11-16,3-2-15 16,0 5 18-16,12 2 37 15,9 10 2-15,6 5 9 16,3 0 56-16,4 14-17 16,2 6 12-16,0 4-27 0,1 1-27 15,-3-2 33-15,-4-5-28 16,-5-6 0-16,-2-5-12 15,-1-7-14-15,-1-2-48 16,7-37-106-16,-5 0-190 16,-2-4-533-16</inkml:trace>
  <inkml:trace contextRef="#ctx0" brushRef="#br0" timeOffset="-165351.21">16687 14570 1335 0,'0'0'263'0,"0"0"-151"16,0 0-59-16,0 0-17 15,0 0 58-15,-68 121-47 16,68-32 3-16,9 27-30 16,22 3-9-16,6-18 20 15,1-30-30-15,-5-32 5 16,-1-10 3-16,11-1 0 15,7-3-9-15,7-6 0 16,-1-12-9-16,-2-7 3 16,-4-12 12-16,-6-19-4 15,-8-8 12-15,-10-12-3 16,-6-6-11-16,-14-17 0 16,-6-14 7-16,-12 6 24 0,-11 9-16 15,-8 14 13 1,-3 18 29-16,-9-2-35 0,-5 2 18 15,-1 14-35-15,0 12-4 16,2 15-2-16,1 0-21 16,6 25-5-16,5 11-34 15,12 4-43-15,15 26-54 16,8-8-338-16,0-7-770 0</inkml:trace>
  <inkml:trace contextRef="#ctx0" brushRef="#br0" timeOffset="-164448.75">17736 14766 1448 0,'0'0'176'0,"0"0"-132"16,0 0-43-16,24-90 20 15,-6 66 47-15,1 5-56 0,2 4 1 16,0 8-13-16,-2 5 1 15,1 2 3-15,-1 16-2 16,-1 16 37-16,4 29 36 16,5 26-30-16,-3 0 1 15,-6-6-16-15,-5-12-9 16,-8-20 26-16,1 0-34 16,-2-2 3-16,1-14-4 15,-2-10-6-15,0-12-12 16,-2-8 6-16,4-3 0 15,-1-16 9-15,2-15-9 16,2-9 1-16,2-23 10 16,-1-19-11-16,-3-20 0 15,0 11 0-15,-1 20-26 16,-1 30 19-16,2 23-11 0,1 7 18 16,2 11 0-16,5 2-17 15,1 39 17-15,5 30 12 16,-3 3 10-16,-1-6 15 15,-5-7-18-15,-4-18 6 16,1-3-1-16,-1 2-18 16,-1-14-7-16,-1-12 1 15,-1-6-6-15,-1-10 0 16,-2 0 7-16,1-17-1 16,1-9 0-16,1-10-4 0,4-6 3 15,2-6-23 1,4-8-28-16,5 1 32 0,4-3-22 15,4 4 7-15,2 9 28 16,0 12-16-16,-1 11 23 16,-1 15-1-16,-3 7 1 15,-6 14 7-15,-1 21 34 16,-6 22-3-16,-5 29 22 16,-6 29-33-16,0 13 17 15,-3-3-14-15,3-12-23 16,0-20 27-16,10-18-16 15,5-20 16-15,1-19 12 16,4-10-45-16,5-2 13 16,7-6-14-16,8-5 0 15,0-13 16-15,4-6-15 0,2-21 8 16,-3-13-9 0,2-9-53-16,13-29-98 0,-12 10-159 15,-4 10-935-15</inkml:trace>
  <inkml:trace contextRef="#ctx0" brushRef="#br0" timeOffset="-164216.27">19581 14923 1674 0,'0'0'336'0,"0"0"-251"0,0 0-29 16,0 0-44-16,103-24-11 16,-67 17 39-16,-2 3-40 15,-3 3-8-15,-4 1-54 16,-13 0-82-16,-10 5-415 16,-4 5-734-16</inkml:trace>
  <inkml:trace contextRef="#ctx0" brushRef="#br0" timeOffset="-164037.2">19602 15192 1428 0,'0'0'338'0,"0"0"-141"16,85 0-60 0,-40-5-45-16,1 1-10 0,-1 1-2 15,-6 2-69-15,-5-1-11 16,-7 2-19-16,-13 0-123 15,-6 3-71-15,-8 4-1036 0</inkml:trace>
  <inkml:trace contextRef="#ctx0" brushRef="#br0" timeOffset="-155506.23">20704 14757 1000 0,'0'0'189'0,"0"0"-135"16,0 0-22-16,0 0-31 15,8-73 61-15,-7 61 40 16,2 4-49-16,0 2 21 16,-2 3-12-16,-1 3-22 15,0 0-5-15,0 3-35 16,0 18 0-16,0 11 0 0,-5 14 6 15,-3 5 4 1,1 7-9-16,1-1 0 0,1-4 6 16,5-7-6-1,0-9-1-15,0-8 0 0,6-8-3 16,8-6 3-16,5-7 1 16,5-8-1-16,6 0 11 15,4 0-10-15,5-12-1 16,4 0 0-16,3 2 1 15,-2 0 0-15,-1 2-1 16,-6-1 0-16,1 0 0 16,-12-2-188-16,-6 4-201 0</inkml:trace>
  <inkml:trace contextRef="#ctx0" brushRef="#br0" timeOffset="-155264.64">21025 14734 1060 0,'0'0'249'0,"0"0"-180"15,0 0-50-15,-6 96 74 16,5-19 41-16,-1-1-12 16,1-5-27-16,1-9-63 15,0-16-13-15,0 2-19 16,0-1 2-16,0-10-9 15,1-15-49-15,6-9-89 0,4-15-67 16,-1-14-121 0,1-9-341-16</inkml:trace>
  <inkml:trace contextRef="#ctx0" brushRef="#br0" timeOffset="-155005.2">21243 14732 998 0,'0'0'260'15,"0"0"-173"-15,0 0-32 16,0 0 104-16,3 82 2 16,-3-35-71-16,0 3-48 15,0 0 5-15,0-6-9 16,0-4 0-16,12-9 8 16,7-6-31-16,5-6 7 15,4-6-14-15,3-8-7 0,5-5 13 16,2 0-13-16,1-14-1 15,1-7 0-15,-5-4-16 16,-3-8-63-16,-2-21-98 16,-8 8-181-16,-10 5-398 0</inkml:trace>
  <inkml:trace contextRef="#ctx0" brushRef="#br0" timeOffset="-154830.6">21572 14722 879 0,'0'0'296'0,"0"0"-157"15,0 0-43-15,0 0-13 16,0 0 30-16,-41 78-24 16,39-20-20-16,2 0-5 0,0 5-29 15,0 6-20 1,2-10-5-16,8 4-10 0,10 4-73 16,-1-16-252-16,-3-16-539 0</inkml:trace>
  <inkml:trace contextRef="#ctx0" brushRef="#br0" timeOffset="-154688.68">21790 15334 833 0,'0'0'697'0,"0"0"-589"16,0 0-75-16,0 0-32 15,0 0-1-15,0 0-10 0,0 0-393 16</inkml:trace>
  <inkml:trace contextRef="#ctx0" brushRef="#br0" timeOffset="-154328.08">22030 14808 1264 0,'0'0'179'15,"0"0"-119"-15,-55 121-34 16,39-59 27-16,11 5 82 16,5-4-66-16,9-4-34 15,15-7-13-15,11-14-11 0,3-12 48 16,5-11-17-16,5-15-17 16,-2-3 9-16,0-20-34 15,-4-14 8-15,-6-7-7 16,-9-9 7-16,-11-5 1 15,-13-3-8-15,-3-2-1 16,-16 2 16-16,-14 6-8 16,-7 11 3-16,-7 13 18 15,-6 14-28-15,-2 13 8 16,1 4-9-16,3 21-18 16,-2 30-35-16,14-5-166 15,11 0-503-15</inkml:trace>
  <inkml:trace contextRef="#ctx0" brushRef="#br0" timeOffset="-153961.06">22499 14754 975 0,'0'0'398'0,"0"0"-286"16,0 0-92-16,0 0-8 16,83-35 69-16,-56 35-27 15,0 3-15-15,1 12 8 16,-2 9 52-16,-6 9-33 16,-5 5-51-16,-10 9 5 0,-5 2 2 15,-5 2-10-15,-14 1 19 16,-2-4-13-16,3-6 16 15,5-6 9-15,8-6-36 16,5-8 1-16,0-2-8 16,15-6 0-16,11-6 1 15,9-4-1-15,9-4-6 16,8 0-51-16,29-19-129 16,-10-1-199-16,-10 1-596 0</inkml:trace>
  <inkml:trace contextRef="#ctx0" brushRef="#br0" timeOffset="-153570.85">23418 14938 1147 0,'0'0'300'0,"0"0"-172"16,0 0-40-16,-84-31-11 16,41 31-4-16,-2 0-48 15,-3 14-3-15,6 8-16 16,6 6-6-16,8 1 4 15,10 2-3-15,12-1-2 16,6-4 1-16,3-4-9 16,20-5 3-16,6-5 5 15,6-7 1-15,4-5-16 16,2-3-60-16,-3-16-13 16,-3-4-15-16,-3-2 52 0,-4-1 52 15,-4 4 15-15,-7 5 70 16,-4 7 41-16,-9 10-69 15,-4 10-35-15,0 19 13 16,-3 16 37-16,-11 23 1 16,-3 20-28-16,-1-1-10 15,5-10-7-15,2-12-28 16,5-21 1-16,2-3-1 16,1-2-29-16,3-15-49 15,0-10-168-15,0-11-329 0</inkml:trace>
  <inkml:trace contextRef="#ctx0" brushRef="#br0" timeOffset="-153277.04">23637 14096 1543 0,'0'0'200'0,"0"0"-200"15,0 0 6-15,-24 153-6 16,15-20 73-16,-3 24 15 16,1 3 0-16,2-12-32 15,-2-28-11-15,3-14-11 0,5-24-33 16,3-24 4-16,0-16-5 15,0-1-72-15,3-8-110 16,5-10-365-16</inkml:trace>
  <inkml:trace contextRef="#ctx0" brushRef="#br0" timeOffset="-152205.33">23838 14711 441 0,'0'0'776'0,"0"0"-699"0,0 0-51 16,0 0 44-16,36 130 101 16,-27-70-22-16,-2 6-65 15,-1-2-6-15,-1-16 1 16,0-2-42-16,0-9-23 15,-2-12 0-15,0-11-13 16,0-6-1-16,0-8 4 16,3-5-2-16,4-17 19 15,4-14-20-15,4-7 1 16,0-11-2-16,4-5-2 16,-1 2-8-16,-1 8-10 15,-1 14-8-15,-6 18 26 0,-1 17-17 16,-6 12 19-16,-3 27 2 15,-3 11-1-15,0 1 11 16,0-3 3-16,0-9-1 16,3-10 14-16,9-11-19 15,0-7-1-15,6-11 8 16,1 0-15-16,8-12-1 16,3-14 0-16,4-6 1 15,1-7-8-15,-2-5 7 16,-4 4-9-16,-3 4 3 15,-6 11-10-15,-8 16 6 16,-3 9-12-16,-7 17 12 16,-2 16 10-16,0 6 1 15,3 0 20-15,3-5 4 0,4-5-24 16,6-8-1-16,3-8 0 16,1-7 2-16,4-6 6 15,4 0-7-15,1-6 5 16,1-6-5-16,-1-1-1 15,-2 1-7-15,-3 5-6 16,-3 2 1-16,-3 0 10 16,-6 5 2-16,-3-5 0 15,-3 0 13-15,-3-4-12 16,-3-6-1-16,0-5 0 16,0-5-2-16,-9-4 2 15,-6 0 0-15,-6 1 0 16,-1 3 0-16,-2 8-3 0,0 9 3 15,0 8-1-15,3 7-19 16,5 19 20-16,3 11 0 16,10 7 0-16,3-1-1 15,8-2-5-15,16-10-4 16,9-9-1-16,7-9-2 16,5-12 13-16,6-1 0 15,2-17 2-15,4-12 13 16,-1-14-14-16,0-8 4 15,4-16-4-15,-4-22-1 16,-8-23 13-16,-15-17-13 16,-21-1 0-16,-12 14 0 15,-6 34 1-15,-9 26-1 16,2 24 0-16,0 15-2 0,-3 5 2 16,-3 8 0-16,-4 4 0 15,-5 33 0-15,0 42 0 16,5 43 0-16,13 21 12 15,10 3-3-15,15-13 19 16,15-29-9-16,1-21 8 16,-1-22 19-16,-3-18-21 15,0-9-13-15,2-1-12 16,4 3-10-16,2-3-18 16,6-11-71-16,-10-9-197 15,-8-6-878-15</inkml:trace>
  <inkml:trace contextRef="#ctx0" brushRef="#br0" timeOffset="-143479.3">23763 9908 159 0,'0'0'176'16,"0"0"-22"-16,0 0-4 15,0 0 28-15,0 0 5 16,0 0-50-16,0 0-52 16,8 0-33-16,0 0-13 0,5 0 20 15,0 0-16 1,2 0-8-16,2 3-2 0,2 3-22 15,2-1 6-15,1 3-9 16,4-2 2-16,0 5 0 16,3-2-4-16,1-1 5 15,2 1 7-15,6 0-13 16,3-2 5-16,3 1-3 16,2 1-3-16,-1-1 16 15,-2 1-15-15,3-1 5 16,-2 1 7-16,0 2-12 15,-2 0-1-15,3-1 0 0,-3 2-3 16,-2-3 3-16,1 4 1 16,-3-1-1-16,-1-1 12 15,-1 2-12-15,-2 1 0 16,-3 1-2-16,-1 2 2 16,-4 2-6-16,2 3 6 15,1 0 0-15,2 1 12 16,6 0-11-16,5 4-1 15,1-1 5-15,8 0-4 16,-1 1 9-16,1-2-10 16,0 0 1-16,-1-2 5 15,-3 3-4-15,0-3-2 16,-5 1 0-16,0 2 0 16,-6-2 3-16,-3 1-3 15,-5-1 0-15,-3 2-3 0,-2 1 7 16,-2-1-4-16,-2 1 0 15,1 1 1-15,-3 0 2 16,1 1-3-16,0-1 0 16,-2 2-1-16,0-1-1 15,-2 0 2-15,0 2 0 16,-4 1 1-16,2 0 3 16,-3 1-4-16,0-1 0 15,1 1-1-15,1 1 3 16,-2-1-2-16,1 0 0 15,-2 1 0-15,-2-1 2 16,0 2-2-16,1-2 0 16,-1-1-1-16,-1 1 0 0,-2-1 1 15,0 2 0 1,0-1 1-16,-3 0 3 0,0 5-4 16,0 1 0-16,0 0 0 15,-5 1 0-15,-5-2 0 16,-4 2 1-16,2-3 6 15,-1 1 16-15,1-1 53 16,1 1-48-16,0-2-28 16,0 3 10-16,1 1-4 15,-5 1-6-15,3 1 1 16,-3 0 17-16,1 1-18 16,-2 1 0-16,1 0-1 0,-4-1 2 15,1 0 15-15,-2-3-15 16,0 0 17-16,-1-4 7 15,-2 0-24-15,0-1 5 16,-4-1-6-16,-3 1 1 16,-3 0-1-16,-3 1 0 15,-4-2 1-15,-2-2 8 16,2-4-9-16,-2-3 0 16,3-3 0-16,1-3-2 15,2-5 2-15,1-3 0 16,5-3 0-16,4-4 6 15,3-2-5-15,6-2-2 16,5 0-10-16,2 0-14 16,3 0 24-16,4 0-58 15,2-6-77-15,1-10-109 0,0-1-133 16,3 2-234-16</inkml:trace>
  <inkml:trace contextRef="#ctx0" brushRef="#br0" timeOffset="-142639.29">25117 12584 656 0,'0'0'174'0,"0"0"-132"0,0 0-26 15,0 0 3-15,0 0 40 16,0 0 50-16,0 0-24 16,-30 33-37-16,28-16-1 15,-1 3 19-15,2 5 44 16,-1 8-14-16,2 3-31 16,0 3-20-16,0 2-16 15,0-3-1-15,0-3 13 16,0 0-23-16,0-5 8 15,0 1-7-15,0-5-18 16,0-3 18-16,5-4-18 16,-1-5 0-16,0-4 10 15,-1-4-10-15,0-3-1 16,-1-2 0-16,-1-1 1 16,-1 0 18-16,0 0-10 0,0-3 7 15,0-9-4-15,0-9-10 16,0-5-2-16,0-7 0 15,0-2 1-15,0-4 5 16,-3 0-6-16,2 5-1 16,-1 4 1-16,-1 8 0 15,2 7 2-15,-2 5-2 16,2 2 0-16,-1 4 4 16,1 1-3-16,-1 1-1 15,-1 2 6-15,-3 0 4 0,-2 6-9 16,-6 8-1-1,-3 3 1-15,-4 4 3 0,-2 2-4 16,-1-1 0-16,-2 1 0 16,1-2-1-16,1 0 1 15,2-2 0-15,4-3 1 16,5-2 3-16,5-2-4 16,5-2-1-16,3-3-1 15,0 0-7-15,1 0 9 16,10-1 8-16,5-2-7 15,2 2 23-15,6-2-23 16,4-1 8-16,4-1 10 16,1 1 7-16,3 0 27 15,-1 0-30-15,-2-1-2 16,-3 2 7-16,-8 1-28 16,-4-1 7-16,-6-3-7 0,-5 2 0 15,-4-1 1-15,-1-2-1 16,-2 1 0-16,0-1 0 15,0 0-36-15,0 2-50 16,3-2-106-16,1 0-353 16,4 0-517-16</inkml:trace>
  <inkml:trace contextRef="#ctx0" brushRef="#br0" timeOffset="-141946.24">25925 12660 576 0,'0'0'247'0,"0"0"-107"16,0 0-57-16,0 0 19 15,0 0 17-15,0 0-41 16,0 0-33-16,0 0-26 0,0 0 16 16,0 6 39-16,0 8 29 15,0 4-24-15,-3 6-26 16,1 3-13-16,2 3 22 16,0-1-8-16,0 1-3 15,0-2 4-15,0-3-29 16,2-8 13-16,4-3-5 15,4-5 9-15,7-9 32 16,11-3-35-16,29-45 31 16,41-57 18-16,51-67-61 15,33-42-4-15,6-15-24 16,-6 13-16-16,-31 29-32 16,-17 19-82-16,-28 22-31 0,-36 47-167 15,-25 32-858-15</inkml:trace>
  <inkml:trace contextRef="#ctx0" brushRef="#br0" timeOffset="-141458.29">26471 13046 719 0,'0'0'200'15,"0"0"-55"-15,0 0-3 0,0 0 61 16,-39 88 10-16,39-72-71 15,0-4-21-15,3-5-14 16,18-7 15-16,25-4-3 16,51-49-18-16,68-56-6 15,52-44-23-15,38-34-63 16,12-18-9-16,-12 4-54 16,-63 46-144-16,-41 22-336 0</inkml:trace>
</inkml:ink>
</file>

<file path=ppt/ink/ink1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11.375" units="1/deg"/>
          <inkml:channelProperty channel="T" name="resolution" value="1" units="1/dev"/>
        </inkml:channelProperties>
      </inkml:inkSource>
      <inkml:timestamp xml:id="ts0" timeString="2021-05-11T18:04:40.411"/>
    </inkml:context>
    <inkml:brush xml:id="br0">
      <inkml:brushProperty name="width" value="0.05292" units="cm"/>
      <inkml:brushProperty name="height" value="0.05292" units="cm"/>
      <inkml:brushProperty name="color" value="#FFFF00"/>
    </inkml:brush>
  </inkml:definitions>
  <inkml:trace contextRef="#ctx0" brushRef="#br0">11685 8613 1287 0,'0'0'219'0,"0"0"-146"16,0 0 1-16,0 0-36 0,0 0 19 15,0 0-34-15,0 0-23 16,0 0-12-16,0 0-101 16,0 0-191-16,0 2-275 0</inkml:trace>
</inkml:ink>
</file>

<file path=ppt/ink/ink1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11.375" units="1/deg"/>
          <inkml:channelProperty channel="T" name="resolution" value="1" units="1/dev"/>
        </inkml:channelProperties>
      </inkml:inkSource>
      <inkml:timestamp xml:id="ts0" timeString="2021-05-19T16:24:54.503"/>
    </inkml:context>
    <inkml:brush xml:id="br0">
      <inkml:brushProperty name="width" value="0.05292" units="cm"/>
      <inkml:brushProperty name="height" value="0.05292" units="cm"/>
      <inkml:brushProperty name="color" value="#FFFFFF"/>
    </inkml:brush>
  </inkml:definitions>
  <inkml:trace contextRef="#ctx0" brushRef="#br0">3069 6252 370 0,'0'0'255'0,"0"0"-77"16,0 0-45-16,0 0 46 15,0 0-20-15,0 0 1 16,0-3-19-16,0 3-42 0,0 0 0 16,0 0-38-16,0 0 1 15,0 0 1-15,0 0-29 16,0 0 12-16,0 0-3 15,0 0-23-15,-4 0 17 16,-4 0-28-16,-5 0 0 16,-2 0-6-16,-3 0-3 15,-4 0 0-15,-2 0-1 16,-3 6-21-16,-1 5 7 16,-4 3-4-16,1 2-10 15,3 2 12-15,-1 4-5 16,4 0 15-16,6 2-7 15,4 3 0-15,4 3 14 0,4 0 0 16,7 1 0 0,0 1-2-16,0 3 1 0,3-1 1 15,10 1-1-15,1 0 2 16,2-1 0-16,6-2-1 16,-2-5 0-16,2-5 6 15,-1-1-6-15,-3-8-1 16,0-5-7-16,-3-4 6 15,1-4 1-15,-1-3 1 16,0-12 0-16,2-9-1 16,-1-9 2-16,-1-6 18 15,1-9-10-15,0-5-1 16,-2-5 5-16,4-6-7 16,-5-1-6-16,-2-1 10 15,-1-13-10-15,-7-10 0 0,-3 6-10 16,0 11 10-16,0 9 0 15,0 16-9-15,-10-7-10 16,-1-2 10-16,1 5-8 16,0 5 16-16,-1 5-1 15,5 7-18-15,-2 8 20 16,0 5 0-16,3 5 0 16,1 8 0-16,1 1-4 15,1 6 4-15,2 1-1 16,-1 0-15-16,1 0 10 15,0 9-14-15,0 12 20 16,0 8-8-16,0 10 13 0,0 5-6 16,3 7 1-16,4 14 0 15,5 17 3-15,3 19-3 16,3 4-1-16,0-3 0 16,3-10 1-16,-2-15 0 15,-4-10 0-15,1-12 0 16,-5-13 7-16,-1-3-6 15,5 6-1-15,0 2 7 16,3 1-1-16,-3-4-4 16,0-10-1-16,-3-4 0 15,-2-7 21-15,-4-2-22 16,2-8 1-16,-4-4-1 16,-1-4 6-16,-3-2-2 0,2-3-3 15,-2 0 0-15,0 0 21 16,0 0-22-16,0 0 0 15,0 0 0-15,0 0-16 16,0-8-31-16,0-4-109 16,0 2-339-16</inkml:trace>
  <inkml:trace contextRef="#ctx0" brushRef="#br0" timeOffset="5367.74">5120 5191 211 0,'0'0'568'16,"0"0"-478"-16,0 0-61 16,0 0 104-16,0 0 17 15,0 0-9-15,0 0-4 16,0 0-29-16,0 0-34 15,0 0-5-15,0 0-24 16,0 0 12-16,-3 3-16 16,-7 7-19-16,-4 7 16 15,-8 4-26-15,-5 8 1 0,-6 5-6 16,-4 7 1-16,-9 5-6 16,-5 7-2-16,-7 3 2 15,-8 5-2-15,-13 9 1 16,3-6 0-16,-3-2 2 15,5-4-2-15,11-13-1 16,-1 2 0-16,7-8 0 16,9-6 2-16,8-6-1 15,6-9-1-15,14-4 24 16,4-7-8-16,10-3 11 16,6-4-24-16,0 0 3 15,0 0-12-15,0 0-3 16,0 0-24-16,3 0-18 0,3 0-96 15,4-4-89-15,-1 1-45 16,-1 2-271-16,-2-2 43 0</inkml:trace>
  <inkml:trace contextRef="#ctx0" brushRef="#br0" timeOffset="6022.25">4149 5850 508 0,'0'0'340'16,"0"0"-181"-16,0 0-18 15,0 0-18-15,0 0-41 0,0 0-20 16,0 0-29-16,-7-5-25 16,7 17 16-16,0 6 8 15,15 10 12-15,4 8-2 16,2 8-20-16,4 4 1 15,1 3 5-15,-1-6-27 16,-4-6 17-16,-3-6-18 16,-6-12 6-16,-5-6 6 15,-1-6-11-15,-6-7 0 16,0-2 24-16,0 0 30 16,-6-19-10-16,-10-6-44 15,-2-8 10-15,-5-5-11 16,3-1 1-16,-1 0-1 15,4 7 0-15,3 6 2 0,0 6-2 16,8 6 1-16,-3 3 5 16,3 7 22-16,2 3-21 15,-2 1 3-15,-2 0-10 16,-4 5-19-16,2 9 19 16,-5 5-10-16,0 2 10 15,0 0 3-15,2-1-3 16,-1-2 0-16,1-2 0 15,2-5-1-15,4-2-1 16,0-1 2-16,2-4-5 16,2-2 3-16,3 1-2 15,0-3 3-15,0 0-7 16,0 0-10-16,8 0 18 0,5 0 0 16,5 2 0-16,4 3 2 15,2 0 4-15,4 0-6 16,-1 2 0-16,6-5 1 15,1-1 10-15,-1-1-11 16,0 0 1-16,3-10-1 16,-5 1-86-16,5-2-125 15,-8 7-71-15,-7-1-549 0</inkml:trace>
  <inkml:trace contextRef="#ctx0" brushRef="#br0" timeOffset="6545.48">4561 6638 1084 0,'0'0'238'15,"0"0"-180"-15,0 0-38 16,0 0-19-16,0 0 4 16,0 0 54-16,0 0 37 15,109 102-11-15,-39-49-11 16,27 20-13-16,25 14 9 16,8 5-26-16,-23-17-14 15,-26-21-7-15,-32-24-8 16,-4-2 7-16,1 0-16 15,5 1 1-15,2 3 6 16,-9-6-13-16,-4 1 0 0,-9-7 0 16,-4 0-17-16,-9-5 2 15,-6-3-73-15,-8-6-55 16,-5-4-38-16,-14-2-24 16,-7 0-410-16</inkml:trace>
  <inkml:trace contextRef="#ctx0" brushRef="#br0" timeOffset="7621.24">4644 6696 155 0,'0'0'238'16,"0"0"-152"-16,0 0-17 15,-34 88 5-15,21-57 37 16,-1 0 71-16,2-2-14 15,-1-5-35-15,4-6-29 16,1-6-28-16,3-3-8 16,3-3-20-16,1-5 1 15,1-1-2-15,0 0-21 16,0 0 3-16,0 0-11 16,0 0-17-16,0 0 38 15,0-4-20-15,0-4 26 0,10-5-14 16,0-5-18-16,4-6 6 15,2-2-6-15,5-8-7 16,-1-5 25 0,2-2-30-16,-1-2 9 0,-3 2-3 15,-2 4 1-15,-4 2-16 16,-2 6-2-16,-5 7 10 16,-2 4 5-16,-3 8-3 15,0 2-4-15,0 5 2 16,0 3 0-16,-2 0 8 15,-5 0-7-15,-2 0 0 16,0 8-2-16,-3 1 0 16,2 2-1-16,-2 1-8 15,-3-1-29-15,3-1 15 0,0 0 4 16,-3-3 12-16,-3 1 1 16,2-4-5-16,-5 2 5 15,4 1 7-15,-2-3-25 16,-2 1 7-16,3 2-1 15,-1-1 19-15,4-2-9 16,-1 3 5-16,2-1 4 16,-1 0-1-16,5 2-15 15,1-3 9-15,0 0 6 16,6-1 1-16,0-1-6 16,0-3 6-16,3 0 0 15,0 2-2-15,0 1-8 0,0 3 9 16,6 4 1-1,10 6 0-15,2 5 28 0,3 3-21 16,0 6 10-16,-3 1 3 16,1-1-19-16,-5-3 16 15,-1-2-10-15,-4-4 6 16,-3-4 22-16,-1-4-29 16,-1-6 4-16,-4-2-5 15,1-2-4-15,-1-3 12 16,0 0-11-16,0 0 8 15,0 0-7-15,0 0-3 16,0 0-63-16,0-8-138 16,-5-1-438-16</inkml:trace>
  <inkml:trace contextRef="#ctx0" brushRef="#br0" timeOffset="11411.21">6239 4749 605 0,'0'0'297'16,"0"0"-178"-16,0 0-34 15,0 0 36-15,0 0-5 16,0 0-1-16,0 0-13 16,-6 0-28-16,0-3-27 15,0 3-15-15,-3 0-15 16,-1 0 2-16,-2 0-19 15,-3 3 2-15,0 3 5 16,-3 5-7-16,1 1 0 16,-2 3 1-16,1 3-1 15,0 2 0-15,5 2 0 16,-2 0-10-16,6 1 10 16,4-2 0-16,4 0-1 0,1-2 0 15,0 3-8-15,1-3 8 16,10 1-1-16,1-1 0 15,4-2 1-15,1-5 1 16,2-2 0-16,-1-6-2 16,-3-2 3-16,1-2-2 15,-1 0 1-15,0-11-9 16,-4-8 9-16,-1-3 12 16,0-10-12-16,-5-4 13 15,-2-6-13-15,0-3 13 16,-3-5-13-16,0 3 0 15,0-3 7-15,-3 3-7 0,-2 1 0 16,-1 2-1 0,-1 4-32-16,0-1 32 0,-2 7-7 15,1 2-3-15,-1 7 10 16,2 4-18-16,1 9 19 16,3 1-1-16,0 7-8 15,1 1 7-15,1 3-7 16,1 0-27-16,0 8-8 15,0 12 9-15,0 9 27 16,1 8 6-16,7 8-1 16,2 8 3-16,2 5 1 15,2 2-1-15,-1 3 4 16,2 1-3-16,0-6-1 0,0-7 2 16,-3-8 4-1,1-9 7-15,1-5 19 0,-3-8-13 16,0-4 5-16,-2-6-24 15,-3-3 9-15,0-3-9 16,-3-4 1-16,-2-1 7 16,-1 0-5-16,0 0-2 15,0 0-1-15,0-7-151 16,0-3-110-16,0 0-486 0</inkml:trace>
  <inkml:trace contextRef="#ctx0" brushRef="#br0" timeOffset="12079.58">6643 4752 720 0,'0'0'260'0,"0"0"-147"16,0 0 14-16,0 0-28 15,0 0-2-15,0 0-1 0,0 0-35 16,0 0-22 0,0 0-24-16,0 0-7 0,0 2 8 15,11 2-7-15,5 1 44 16,2-2 2-16,7 2-34 15,2-2 9-15,1-3-8 16,1 0-1-16,-1 0 4 16,0 0-24-16,-2-2 11 15,-7-2-12-15,-1 2 4 16,-6-1-4-16,-2 3 0 16,-5 0 0-16,-2 0-11 15,-2 0-113-15,-1 0-77 16,0 3 2-16,-7 8-211 0</inkml:trace>
  <inkml:trace contextRef="#ctx0" brushRef="#br0" timeOffset="12389.65">6671 4974 696 0,'0'0'205'0,"0"0"-143"16,0 0 59-16,0 0-41 16,0 0-24-16,0 0-5 15,0 0-3-15,20 0 42 0,-2 0-5 16,4 0 11 0,3 0 5-16,1 0-33 0,1 0-11 15,0 0-17-15,-4 0-31 16,-2 0 8-16,-4 0-16 15,-3 0 5-15,-3 0 0 16,-3-1-6-16,-1 1-7 16,0-3-94-16,-1 2-166 15,-1-1-346-15</inkml:trace>
  <inkml:trace contextRef="#ctx0" brushRef="#br0" timeOffset="13971.69">7225 4732 455 0,'0'0'72'16,"0"0"-33"-16,0 0-6 16,0 0 23-16,0 0 55 15,0 0-15-15,0 0-44 16,25-46 4-16,-19 40-16 16,-1 2 5-16,1 2 23 15,-1-1-17-15,0 3-22 0,1 0-13 16,0 0 4-16,3 8 19 15,1 4-8-15,-1 4 19 16,0 4-13-16,0 2-23 16,3 4 15-16,-1 4 2 15,-1 3-21-15,-1 0 23 16,-3 0-23-16,2 0-4 16,-4-6 6-16,-1-3-11 15,0-6-1-15,-2-2 0 16,-1-6 1-16,2-3 8 15,-2-3-8-15,0-2 0 16,0-1 12-16,0-1-12 0,0 0 25 16,0 0 38-16,0-1-7 15,0-8 1-15,0-2-46 16,0-2-10-16,-2-3-1 16,1 1-1-16,-1-5 0 15,2 1-1-15,0-3 10 16,0-2-8-16,0 2-1 15,0-2-9-15,0 4 8 16,6-1-5-16,0 1-23 16,2 2 27-16,2 2-10 15,1 0 11-15,2 2-2 16,-3 4 3-16,1-2 0 16,4 5 0-16,-5 2-2 0,2 5 2 15,2 0-3 1,-2 0 3-16,1 7 0 0,-1 8 0 15,4 4 12-15,-2 6-11 16,-4 3-1-16,2 3 1 16,-4-2-1-16,-1 0 13 15,0-4-13-15,-2-2 1 16,-1-3 4-16,1-5-4 16,-2-1-1-16,0-4 0 15,-3-3 0-15,3-3 3 16,-3-1-3-16,0-3 0 15,0 0 11-15,0 0-10 16,0 0 16-16,0 0-3 16,0-3-6-16,0-3 10 15,0-5-18-15,0 2 1 0,0-1 6 16,0-1-7-16,0 0-8 16,0 0 8-16,0-3-8 15,0-1 7-15,0-2-16 16,0 0 11-16,0-2 6 15,0 2-14-15,0 0 13 16,0 1-5-16,5 2-12 16,-1 0 17-16,0 0 1 15,1 3 0-15,1 2 0 16,0 1-6-16,1 3 6 0,-1-1-1 16,3 3-15-1,2 1 16-15,0 2 1 0,3 0-1 16,2 0 9-1,-1 3-8-15,3 6-1 0,-1 4 0 16,0 0 0-16,-3 7 20 16,4 0-12-16,-5 6 1 15,-1 3 10-15,0 3-9 16,-4-2 2-16,-1 2-5 16,-4-5-5-16,0-7 6 15,-2-4-8-15,-1-6 0 16,0-3-1-16,0-2-67 15,0-2-162-15,-7-3-519 0</inkml:trace>
  <inkml:trace contextRef="#ctx0" brushRef="#br0" timeOffset="14407.58">7264 5225 666 0,'0'0'242'0,"0"0"-148"15,0 0 10-15,0 0-41 0,0 0-30 16,0 0 58-1,0 0-17-15,31-1-3 0,-12 1 24 16,8 0-27-16,6 0 11 16,6 0-11-16,8 0-6 15,4 3-14-15,3-1-25 16,0 1-11-16,-4 0 6 16,-2-3-16-16,-3 2 14 15,-8-2-16-15,-1 0 7 16,-8 0-4-16,-4 0-2 15,-4 0 1-15,-4 0 2 16,-4 0-3-16,-3 0-2 16,-5 0-9-16,-1 0-56 15,-1 0-56-15,-2 0-104 16,0 0-109-16,0 0-316 0</inkml:trace>
  <inkml:trace contextRef="#ctx0" brushRef="#br0" timeOffset="14793.56">7498 5428 443 0,'0'0'590'0,"0"0"-519"16,0 0-48-16,0 0-11 15,0 0-2-15,0 0 49 16,0 0 27-16,25 10-2 16,-7 2-18-16,6 5 17 15,3 0 7-15,1 5-17 16,0 0-11-16,-1-3-13 15,-3 1-37-15,-4-3 1 16,-3-1-13-16,-3-4 6 16,-4-1-6-16,-2-5 0 15,-2-1-16-15,-3-2-87 16,1-3-113-16,2 0-123 16,-5-5-260-16</inkml:trace>
  <inkml:trace contextRef="#ctx0" brushRef="#br0" timeOffset="15182.17">7863 5350 324 0,'0'0'301'16,"0"0"-178"-16,0 0-51 15,0 0 2-15,0 0 30 16,0 0 52-16,0 0-18 0,0 33-43 16,0-14-34-16,-3 2 12 15,-3 2-38-15,-4 3 19 16,-1 1-8-16,1-1-28 16,-2 0 8-16,0-3-19 15,3-1 17-15,-1-3 11 16,2-5-21-16,2 0-3 15,3-6-1-15,0-2-9 16,3-3 9-16,0-3-9 16,0 0-1-16,0 0 15 15,0 0-15-15,0 0 6 16,0 0-6-16,0 0-54 0,0 0-103 16,0 0-124-1,0 0-600-15</inkml:trace>
  <inkml:trace contextRef="#ctx0" brushRef="#br0" timeOffset="19039.59">6521 7282 489 0,'0'0'182'16,"0"0"-129"-16,0 0-37 16,0 0-2-16,0 0-2 15,-93 29 28-15,82-19-8 16,0 2-13-16,3 2 5 15,4 0-16-15,-2 3 9 16,5 2 39-16,1-1-4 16,0 2-27-16,0-2-12 15,0 0-6-15,5 1 29 0,4-2 0 16,2 0 8-16,5-2-9 16,-1-5-1-16,3 0 0 15,0-4-11-15,3-4-6 16,0-2 24-16,-3 0-14 15,0-2 2-15,-5-10 15 16,0-10 50-16,-2-6 0 16,-2-9-45-16,-5-7-26 15,-2-4 10-15,-2-10-17 16,0-1-3-16,0-3-7 16,-6 1 1-16,-3 1-7 15,-2 4 0-15,2 5-1 16,-1 5-1-16,1 7 2 15,0 6 0-15,3 5 4 0,2 9-3 16,1 5-1-16,1 8 0 16,1 6-28-16,-1 0 3 15,2 4 7-15,0 18 18 16,0 9-3-16,0 12 5 16,6 9-2-16,9 18 0 15,6 19 0-15,3 14 1 16,3-8-1-16,-8-22 1 15,-5-23 2-15,-3-19-3 16,1 2 0-16,-1 0 0 16,5-4 1-16,-4-6-2 15,-2-9 1-15,-2-6-17 16,6-8-139-16,-3 0-214 16,-3-6-487-16</inkml:trace>
  <inkml:trace contextRef="#ctx0" brushRef="#br0" timeOffset="20203.95">7046 7232 871 0,'0'0'325'0,"0"0"-199"16,0 0-68-16,0 0 16 16,0 0-11-16,0 0-20 15,0 0 7-15,-2 0-36 16,10 0-5-16,7 0 11 15,3 0-2-15,6 1 15 16,2 1-14-16,3-2-18 16,-1 0 19-16,2 0-18 15,0 0-1-15,-4 0 11 16,0 0-12-16,-5 0 0 16,-3-3-11-16,-5 0-62 15,-1-2-87-15,-6 0-44 0,-3 1-284 16,-3 1-142-16</inkml:trace>
  <inkml:trace contextRef="#ctx0" brushRef="#br0" timeOffset="20566.57">7161 7437 590 0,'0'0'190'0,"0"0"-142"16,0 0-32-16,0 0 49 16,0 0 117-16,0 0-37 15,83 9-45-15,-50-8-15 16,3-1-30-16,0 2 9 15,-2-2-11-15,-3 0-36 16,-4 1 12-16,-5 2-28 16,-5 0 12-16,-2 2 0 15,-6-2-13-15,-2 0 0 16,-1 1-2-16,-3 3-7 0,2-2-23 16,-4 7-96-1,-1-3-101-15,0-1-412 0</inkml:trace>
  <inkml:trace contextRef="#ctx0" brushRef="#br0" timeOffset="28985.88">7911 7183 590 0,'0'0'134'0,"0"0"71"16,0 0-102-16,0 0-22 15,0 0 3-15,42-83-37 16,-33 69 23-16,1 2-35 16,-1 2-15-16,-1 3 8 15,-4 4-28-15,1 0 0 16,-1 3 0-16,-1 0 7 16,1 0-7-16,2 6 20 15,2 9 15-15,2 9 80 16,2 9-92-16,0 11-7 15,0 7-1-15,-1 10-14 16,-4-3 19-16,0 2-11 16,-4-6-9-16,-1-7 17 15,-2-6-17-15,0-10 0 0,0-8 0 16,0-7 1-16,0-8 8 16,-2-8 0-16,-1 0 20 15,0-12 19-15,-2-10-48 16,2-9-1-16,0-8-13 15,1-6 7-15,2-1 6 16,0-4 1-16,0 0-35 16,6 1 25-16,6 5 4 15,0 2 5-15,1 10 1 16,2 8-11-16,-1 9 4 16,-1 6 7-16,2 9-7 15,0 2 7-15,4 20-49 0,1 15 49 16,2 13 0-16,2 8 0 15,-5 5 35-15,1 0-13 16,-5-7-8-16,-4-8 1 16,-3-10-6-16,0-9-9 15,-3-12 10-15,-2-6-9 16,-1-8 23-16,-2-3 34 16,0-11 6-16,0-12-31 15,0-11-33-15,0-11-1 16,4-6-16-16,4-5 8 15,1-3 7-15,6 0-39 16,0 5 18-16,1 6-24 16,3 7-30-16,-2 12 55 0,-1 10 13 15,-2 9-5 1,-4 10 8-16,0 0-11 0,-2 22 17 16,1 14 28-16,-2 23 1 15,-4 20 6-15,-1 24 0 16,-2 10-20-16,0 0 48 15,0-2-44-15,0-11-11 16,0-7 8-16,3-7-10 16,6-16 3-16,3-19 7 15,0-17-15-15,3-7 28 16,4-1-20-16,9-4 19 16,5-2 22-16,0-10-32 15,6-10 9-15,-1 0-12 0,-2-11-14 16,0-11 7-1,0-9-8-15,10-23-19 0,-7 7-98 16,-9 3-395-16</inkml:trace>
  <inkml:trace contextRef="#ctx0" brushRef="#br0" timeOffset="29355.18">9194 7386 1358 0,'0'0'231'16,"0"0"-171"-16,0 0-47 15,0 0 13-15,0 0-10 16,0 0 24-16,0 0-7 16,3 50-17-16,3-50 24 15,-2-12-20-15,1-4-9 16,-3 2 12-16,0 1-21 16,-2 6 25-16,0 4 19 0,0 3-33 15,-2 0 9 1,-5 10-22-16,3 3-1 0,2 1-24 15,2-5-141 1,0-2-449-16</inkml:trace>
  <inkml:trace contextRef="#ctx0" brushRef="#br0" timeOffset="29632.32">9655 7008 1167 0,'0'0'235'0,"0"0"-155"16,0 101 91 0,0-45-16-16,0 7-35 0,3 0-7 15,4-1-74-15,3-5-17 16,-1-11-22-16,-1-7 5 15,-3-10-20-15,0-10 15 16,-3-6-62-16,-2-13-57 16,0 0-156-16,-6-14-394 0</inkml:trace>
  <inkml:trace contextRef="#ctx0" brushRef="#br0" timeOffset="30029.83">9482 6975 660 0,'0'0'492'16,"0"0"-408"-16,0 0 6 15,0 0-42-15,0 0 48 16,0 0 24-16,0 0-35 16,77-73-15-16,-44 71-48 15,3 2 16-15,5 2-9 16,0 10-20-16,-1 7 30 15,-1 1-1-15,-2 6-8 16,-4 3 20-16,-5 1-27 16,-7 3-6-16,-6 2-17 15,-9 0 0-15,-6 2 0 16,-3 0 0-16,-18-2 6 0,-5 0 22 16,-7-7-25-1,-2-3 4-15,1-6-7 0,4-2 1 16,5-8 4-16,7-1 1 15,6-2 4-15,6-5 2 16,3 1-5-16,3-2-14 16,0 0-2-16,0 0-68 15,0 0-47-15,0 0-264 16,0-2-694-16</inkml:trace>
  <inkml:trace contextRef="#ctx0" brushRef="#br0" timeOffset="30613.1">7757 8051 864 0,'0'0'211'16,"0"0"-98"-16,0 0-36 16,0 0-1-16,0 0-2 15,0 0 66-15,0 0 3 16,70 0-44-16,-29 0-23 16,9 0-26-16,24 0-15 15,28 0 25-15,33 0-15 16,18 0-21-16,6-5 10 15,-2-5-14-15,-12-1 17 16,1-3-13-16,-4-1-18 16,-5 0 23-16,-4-1-14 0,-8 3-6 15,-10 3 6 1,-12 5-14-16,-21 4-2 0,-21 1 1 16,-17 0-3-16,-7 0-4 15,3 0 7-15,-1 3-28 16,-3 3-2-16,-14-4-57 15,-11 1-11-15,-13-3-21 16,-16 0-142-16,-7 0-643 0</inkml:trace>
  <inkml:trace contextRef="#ctx0" brushRef="#br0" timeOffset="30978">8345 8398 1311 0,'0'0'233'16,"0"0"-163"-16,0 0-63 16,0 79 2-16,0-40 46 15,0 6 30-15,3 6 7 0,0 2-40 16,0 3-34-16,-1-5 0 16,1-2-18-16,-2-7 0 15,-1-8-8-15,0-8-81 16,0-7-78-16,0-12-118 15,0-7-265-15,-3 0-301 0</inkml:trace>
  <inkml:trace contextRef="#ctx0" brushRef="#br0" timeOffset="31403.51">8257 8571 770 0,'0'0'234'0,"0"0"-198"15,0 0 42-15,0 0 77 0,46-81-33 16,-20 69 17-16,4 4-34 16,5 8-51-16,4 0 20 15,1 11-15-15,-2 14-10 16,-5 7 6-16,-7 6-44 16,-8 6 7-16,-10 2-18 15,-7 3 6-15,-1-1 7 16,-9-3-8-16,-12-5-4 15,-2-5 6-15,-3-7-7 16,-4-7 0-16,3-9-16 16,2-9-27-16,6-3 28 15,4 0-46-15,3-14-18 0,9 0 34 16,3 1-43-16,0 0 72 16,15 4 10-16,3 3 6 15,4 5 38-15,5 1 25 16,1 0 26-16,2 9-3 15,1 2-40-15,-2-2 7 16,-3 2-50-16,-2-5 13 16,-4-1-32-16,-1-5 14 15,6-1-92-15,-5-13-122 16,-2-4-304-16</inkml:trace>
  <inkml:trace contextRef="#ctx0" brushRef="#br0" timeOffset="31772.5">9024 8719 1341 0,'0'0'672'16,"0"0"-596"-16,0 0-41 15,0 0-35-15,0 0 7 16,0 0-12-16,0 0 5 16,1 2-11-16,6-4-85 15,1-5-178-15,-2-4-721 0</inkml:trace>
  <inkml:trace contextRef="#ctx0" brushRef="#br0" timeOffset="32048.36">9413 8392 1028 0,'0'0'165'16,"0"0"-103"-16,0 0 60 15,0 0 29-15,103 3 34 16,-61-3-73-16,1-6-36 16,0-2-7-16,-1-2-51 15,-2 0-11-15,-6 0-7 16,-11 3-37-16,-2-2-39 16,-11 3-224-16,-5 4-377 0</inkml:trace>
  <inkml:trace contextRef="#ctx0" brushRef="#br0" timeOffset="32290.54">9576 8453 1245 0,'0'0'337'16,"0"0"-199"-16,0 0-16 0,7 90 5 15,2-54-36 1,3 5-9-16,0-1-28 0,-2-2-53 16,-2-6 14-16,-1-5-15 15,-4-6-43-15,-3 0-33 16,0-9-159-16,-7-4-613 0</inkml:trace>
  <inkml:trace contextRef="#ctx0" brushRef="#br0" timeOffset="32979.51">8326 8545 466 0,'0'0'229'0,"0"0"-148"16,0 0-19-16,0 0 41 16,0 0 40-16,0 0-42 15,0 0-14-15,-3 79 19 0,3-44-31 16,0 2 9-16,0 8-15 15,3 6-26-15,0 0 10 16,0-1-34-16,-1-4-9 16,-2-7 15-16,0-5-24 15,0-6 8-15,0-5-9 16,0-6 7-16,0-5 2 16,0-5-8-16,0-5-1 15,0-1 6-15,0-1-6 16,0 0 0-16,0 0-50 15,0 0-125-15,0 0-66 16,0-3-356-16</inkml:trace>
  <inkml:trace contextRef="#ctx0" brushRef="#br0" timeOffset="35825.41">5524 4860 1092 0,'0'0'273'0,"0"0"-76"16,0 0-12-16,0 0-44 15,0 0-11-15,0 0-52 16,0 0-27-16,5-54-15 16,-5 35-25-16,0-2 22 15,0-2-20-15,0 2-5 16,0 2 8-16,0 1-15 16,0 4-1-16,0 5 0 15,0 4-2-15,0 2-4 0,0 3 6 16,0 0-11-1,0 6 10-15,0 14-15 0,3 8 16 16,0 6 0-16,3 6-4 16,-2-1 4-16,-1 1 1 15,2-3 0-15,-2-5 2 16,0-3-3-16,-2-7-16 16,1-3-44-16,-1-9-49 15,-1-7-51-15,0-1-210 16,0-2-406-16</inkml:trace>
  <inkml:trace contextRef="#ctx0" brushRef="#br0" timeOffset="36584.24">5438 4453 825 0,'0'0'164'0,"0"0"-39"15,0 0 25-15,0 0-61 16,0 0 6-16,0 0 6 16,-79 14-42-16,64 0-6 0,1 5-26 15,-2 2-5 1,1 3 6-16,2 3-22 0,-1 2 16 15,1 1-6-15,4 2-9 16,3 4 30-16,1 0-2 16,1 3-12-16,4 0 9 15,0 3-18-15,0 2 8 16,10-1-3-16,1 1-6 16,4-5 18-16,0-1-25 15,1-5 8-15,4-3 5 16,-1-3-18-16,2-3 25 15,0-5-12-15,3-2-13 16,-2-5 22-16,2 0-22 16,-2-6 10-16,2-2 4 15,-2-2-9-15,4-2 7 0,-4 0-4 16,4-6-3 0,-1-8 23-16,0-4-29 0,-1-5 1 15,1-2 0-15,-5-3 11 16,4-3-11-16,-7-2 0 15,-1 1-1-15,-3-4 6 16,-4 3-6-16,-5-1 0 16,-2-2-1-16,-2 3 3 15,0-3-1-15,-5 1 0 16,-9 0-1-16,-3-1 10 16,1-1-10-16,-4 3-1 15,-1-2 1-15,-1 4 0 16,1 1 2-16,-1 2-2 15,-2 4 2-15,0 4 14 16,-1 4-10-16,1 3-6 16,-3 4 12-16,0 5-11 0,3 3 21 15,-1 2-21-15,1 2-1 16,-3 13 1-16,-1 9-1 16,-2 6-9-16,0 6-14 15,2 9-44-15,-1 31-10 16,7-9-106-16,7-2-221 0</inkml:trace>
  <inkml:trace contextRef="#ctx0" brushRef="#br0" timeOffset="46059.58">8260 4889 844 0,'0'0'171'0,"0"0"-95"16,0 0-64-16,0 0 46 16,0 0 27-16,0 0-20 15,0 0 20-15,0-2-48 16,5-1-15-16,9-1 6 16,4-1-18-16,9 4 13 0,8-1-19 15,8 2 4-15,0 0 2 16,9 0-10-16,-3 5 0 15,-2 0 11-15,-5-1-11 16,-7-1 0-16,-2 0-1 16,-10-1-3-16,-6-2 3 15,-6 1 1-15,-4-1-32 16,-4 0-10-16,-3 1-32 16,0 2-27-16,-3 0-130 15,-9-2-310-15</inkml:trace>
  <inkml:trace contextRef="#ctx0" brushRef="#br0" timeOffset="46689.26">8364 4771 705 0,'0'0'247'0,"0"0"-166"16,0 0-77-16,0 0-3 16,0 0-1-16,0 0 0 15,0 0 19-15,5 62 16 16,2-34-34-16,-1 2 13 16,0-1-14-16,-4-4 1 15,2-3 9-15,-4-5-10 0,0-6 1 16,0-3 2-16,0-5-3 15,0-3-13-15,0 0-9 16,0 0-23-16,0-10-82 16,-4-7-46-16,-4-5 28 15,1-5 14-15,-1-1 131 16,0 0 3-16,0 2 71 16,5 5-51-16,-2 4 53 15,4 6-47-15,-1 4 35 16,2 4 21-16,-1 3-35 15,1 0-32-15,-2 3-18 16,-3 10 1-16,0 3 7 16,-2 4-8-16,-2-1 2 15,-3 1-2-15,3-2 1 0,-2-2-2 16,1 0-9-16,1-6-22 16,0-3 23-16,6-4-2 15,0-2 11-15,-1 1-1 16,2-2-11-16,1 0-74 15,1 0 1-15,0 0 32 16,0 0 38-16,0 1 7 16,1 2 8-16,11 1 37 15,5 2 17-15,3 1 2 16,3-2-16-16,0 0-28 16,0-3-2-16,5 1-10 15,-4-1-9-15,-5-1-135 0</inkml:trace>
  <inkml:trace contextRef="#ctx0" brushRef="#br0" timeOffset="47006.52">8379 5358 150 0,'0'0'608'0,"0"0"-518"16,0 0-15-16,99 0 127 16,-59-5-83-16,0-2-32 15,-1-1-41-15,-6-1-4 16,-3 0-33-16,-6 3 0 15,-7 0-18-15,-6 3-35 16,-8 2-96-16,-3 1-139 16,0 0-16-16,-9 0-375 0</inkml:trace>
  <inkml:trace contextRef="#ctx0" brushRef="#br0" timeOffset="47605.72">8428 5271 603 0,'0'0'134'16,"0"0"-104"-16,0 0-2 16,0 0 51-16,0 0-37 15,14 79 4-15,-8-56 5 16,-4-1-40-16,1 0 8 15,-3-3-18-15,0-7 1 16,0-4 5-16,0-3-7 16,0-4 0-16,0-1-16 15,0 0-72-15,0-9-72 0,0-5-59 16,0-4 102 0,-2-4 75-16,-4-4-26 0,0 2 68 15,3-1 23-15,-3 4 61 16,1 4-5-16,0 5 6 15,0 2-4-15,4 6 6 16,-2 4-12-16,-2 0-29 16,1 0-46-16,-8 6 2 15,3 7-2-15,-5 2 0 16,-2 2 1-16,1 1 2 16,-1-1-3-16,-1 0 0 15,4-2 0-15,1-1-19 16,2-4 19-16,2-3 0 15,2-4 2-15,6-1 0 16,0 0-2-16,0-2 0 0,0 0-13 16,0 0 0-1,6 0 13-15,5 1 1 0,3 3 32 16,4 0 36-16,2 2-35 16,0 1-11-16,3 1-16 15,-5 1-7-15,1-2 19 16,-2 1-19-16,-3 0-10 15,2 1-71-15,-5 0-101 16,-2-1-39-16</inkml:trace>
  <inkml:trace contextRef="#ctx0" brushRef="#br0" timeOffset="53079.23">6478 4238 139 0,'0'0'578'0,"0"0"-489"16,0 0-45-16,0 0-23 15,0 0 11-15,0 0 23 16,-5-5-3-16,5 5 20 15,0 0-15-15,0 0-17 16,0 0 15-16,0 0-39 16,18 0-1-16,15 8 11 15,34 18 1-15,52 28 43 16,60 33-28-16,28 20-20 16,11 9 18-16,-12-1-27 0,-30-18-2 15,-10-6-6-15,-17-8 1 16,-19-15-6-16,-14-8 0 15,-14-9 1-15,-22-10 10 16,-20-11-10-16,-18-6-1 16,-8-5 0-16,6 2 1 15,-4-2-1-15,0 1 0 16,-10-4 1-16,-6-7-1 16,-10-1 0-16,-4-4-19 15,-4-2-32-15,-2-2-49 0,-11 0-117 16,-8-5-149-16</inkml:trace>
  <inkml:trace contextRef="#ctx0" brushRef="#br0" timeOffset="53606.7">6537 5839 988 0,'0'0'135'15,"0"0"-112"-15,0 0-23 16,0 0 0-16,0 0 71 15,93-101 16-15,-28 48 14 0,32-23-8 16,42-25-46-16,23-15-5 16,12-2-10-16,2-1-31 15,-11 6 26-15,2-4-27 16,-1 1 2-16,-13 7 29 16,-6 10-17-16,-12 7-1 15,-11 12-13-15,-14 10 6 16,-27 14-7-16,-21 19 1 15,-8 4-54-15,-21 13-138 16,-8 4-626-16</inkml:trace>
  <inkml:trace contextRef="#ctx0" brushRef="#br0" timeOffset="56269.55">5888 7406 93 0,'0'0'158'0,"0"0"-96"0,0 0-36 16,0 0 22-16,0 0 34 16,0 0 10-16,0 0-17 15,-1 0 9-15,1 0-6 16,0 0 26-16,0 0-3 16,0 0-18-16,0 0 8 15,-2 0-25-15,1 0 5 16,-1 0-1-16,-1 0-31 15,2 0 3-15,-1-3-5 16,2 0-11-16,-1 0 3 16,-2 0-18-16,3-1-2 15,-1 0-4-15,1-2-5 16,0 0 0-16,0 1-6 0,0-1 3 16,0 0-6-16,0 1 10 15,1-2-1-15,6 4 0 16,1-1-6-16,1-1 6 15,4 3-6-15,-2 2-7 16,-1 0 12-16,0 0 1 16,1 0 0-16,-2 4-2 15,1 4 3-15,-2 2-1 16,-2 1 0-16,0 2 6 16,-6 1-4-16,3 3-2 15,-3 3 1-15,0 1 6 0,0 3-6 16,-11 3-1-1,-2 0 0-15,-2 2-3 0,0-3 2 16,-1 0 2-16,-1 0-1 16,4-6 4-16,1-3-3 15,0-5-1-15,3-4 0 16,0-1-10-16,6-6 9 16,-3-1-5-16,3 0-16 15,0 0-38-15,2-6-12 16,1-2-2-16,0 0 38 15,0-1 13-15,0 1 23 16,0 0 2-16,3 2 5 16,5 3 15-16,3 0-21 15,4 3 36-15,4 0 3 16,4 0-17-16,0 8 21 0,2 1-14 16,0 2 17-1,0-1-6-15,-1-2-17 0,-6-3 7 16,0 0-18-16,-2-3-13 15,-5-2 16-15,-1 0-14 16,0 0 6-16,-2 0-8 16,-2-5-62-16,0-14-55 15,-3-1-141-15,-1 1-384 0</inkml:trace>
  <inkml:trace contextRef="#ctx0" brushRef="#br0" timeOffset="57090.77">5902 7165 464 0,'0'0'168'15,"0"0"-122"-15,0 0-20 16,0 0-2-16,0 0 27 16,0 0 51-16,-97 30-58 15,80-18-31-15,-2 5 7 0,-2-1-19 16,3 4 8-16,-4 2-2 16,3 1-5-16,-1 4-3 15,1-1 1-15,-2 5 0 16,6-3 16-16,0 0-3 15,3 0 16-15,3 0 8 16,0 0-27-16,5 1 5 16,2 0-14-16,2 2 6 15,0 3 18-15,3 3 10 16,12 2 11-16,3 2 16 16,3 1-15-16,6 0 12 15,-2-5 12-15,6-2-24 16,2-3 24-16,0-6-30 15,3-3-3-15,1-4-3 16,2-5-27-16,-3-4 17 0,1-6-10 16,-4-4-14-16,3 0 20 15,-5 0-10-15,-1-13 8 16,4-2 12-16,-7-4-24 16,0-4 11-16,0 0-5 15,-5-4-13-15,0 0 20 16,-5-2-19-16,-4-2-1 15,-1-1 0-15,-6 1 0 16,-1 0-1-16,-4-3 1 16,-1 4-5-16,0-4-3 15,-3 3 7-15,-7-3 1 16,-4 1 0-16,-4-2 1 16,-1 1-1-16,-2 3 0 0,-1 0 1 15,-4 1 2-15,1 2-3 16,0 3 0-16,-1-1 0 15,-1 5 1-15,-1 3-2 16,3 4 1-16,-4 5-6 16,-2 4-2-16,-3 5 8 15,-1 0 0-15,-3 0-1 16,-1 8-8-16,3 6 7 16,2 4-6-16,-1 4-41 15,4 7-12-15,6 2-48 16,-7 26-44-16,9-10-73 15,3 0-289-15</inkml:trace>
  <inkml:trace contextRef="#ctx0" brushRef="#br0" timeOffset="73163.56">10165 7048 788 0,'0'0'280'0,"0"0"-190"16,0 0-28-16,0 0 27 15,0 0 3-15,0-6 46 16,0 4-59-16,0 2-16 16,0 0-14-16,0 0-42 15,0 0 33-15,0 0-17 16,0 0-1-16,0 0 32 16,0 0-52-16,0 0 8 0,0 0 0 15,0 0 5-15,0 0-11 16,0 0-3-16,1 0-1 15,4 10 13-15,1-3-12 16,-2 4-1-16,3 0 0 16,-2 0 5-16,-2 2-5 15,0-4 0-15,2 2 0 16,-1-2 7-16,-1-1-7 16,-1-2 0-16,2-3 0 15,-3 1-4-15,1-4 4 16,1 0 0-16,1 0 0 15,4-7 5-15,1-12 15 16,9-12-20-16,7-25 5 16,14-31 14-16,19-34-13 15,8-9-6-15,1-1-14 0,0 13 3 16,-25 40-161-16,-8 16-497 16</inkml:trace>
  <inkml:trace contextRef="#ctx0" brushRef="#br0" timeOffset="74139.25">10390 8441 599 0,'0'0'155'0,"0"0"-119"16,0 0-20-16,0 0 5 15,0 0 24-15,0 0 12 16,0 0-14-16,0 56-10 15,0-50 16-15,2-2-20 16,-1 3 0-16,1-4 29 16,-1 3-7-16,-1-1 18 15,3-2-21-15,-3-1-31 16,1-1 10-16,-1-1-16 16,2 0 4-16,1 0 24 15,1 0-14-15,2 0 47 16,2-3 23-16,8-14-41 0,2-7 41 15,16-24-37-15,16-36-5 16,24-45 5-16,22-25-34 16,5-13-24-16,-22 42-57 15,-18 32-320-15</inkml:trace>
  <inkml:trace contextRef="#ctx0" brushRef="#br0" timeOffset="79681.69">14709 3800 392 0,'0'0'135'0,"0"0"-80"15,0 0-10-15,0 0 14 16,0 0 49-16,0 0 14 16,0-9-33-16,0 9-6 15,0 0-33-15,0 0-9 0,0 0 12 16,0 0-38-16,0 0 2 15,0 0-15-15,0 0 5 16,0 0 0-16,2 7 2 16,-1 9 8-16,2 4 21 15,0 5-31-15,2 5 28 16,0 4-18-16,-1-1-15 16,3 4 25-16,-2-2-26 15,1 1 0-15,0-5 5 16,1-2 3-16,4-2-9 15,-2-3 0-15,1-3 1 16,3-2 5-16,0-2-4 16,0-3-2-16,-1-3 0 15,1 0 7-15,2-2-7 16,0-1 0-16,1-1 1 0,0 0 3 16,-2-1-3-16,1 0-1 15,2-1 0-15,-4 1 5 16,2-3-5-16,-1 2 0 15,0-2 2-15,0 2 1 16,2-2-3-16,-1 1 0 16,3-2 0-16,-1 1 4 15,2 2-4-15,0-4 0 16,4 0 0-16,0 1 2 16,1-2-2-16,2 1 0 15,0-1 0-15,3 0 7 0,-1 0-8 16,2 0 1-1,0 0 0-15,1 0 4 0,0 0-4 16,2-1 0-16,-2-1 0 16,1 0 0-16,-1 0 0 15,-1-1 0-15,-2 0 0 16,2 2 4-16,-3-3-4 16,-1 3 0-16,0-1 0 15,-2-1 0-15,0 2 0 16,-2-1 0-16,-2 2 0 15,-1-1 7-15,0 1-7 16,0 0 0-16,-2 0 0 16,1-2-3-16,0 2 1 15,-1 0 2-15,0 0 0 0,3 0 7 16,-2 0-7-16,4 0 0 16,0-2 0-16,2 2 0 15,2-3-1-15,1 1 1 16,1 1 0-16,2-2 4 15,0 0-3-15,1 0-1 16,0 3 0-16,2-2-2 16,-1-1 2-16,0 1 0 15,0 1 0-15,-2 1 2 16,1-2-1-16,1 2-1 16,0-1 0-16,-1 1-2 15,0-1 1-15,1 1 1 16,0-2 0-16,1 2 3 0,-1 0-2 15,0 0-1 1,0-3 0-16,-1 3-2 0,-1 0 1 16,-2 0 2-16,-1 0-1 15,1 0 1-15,-1 0 0 16,-1 0-1-16,1 0 0 16,-2 0-2-16,-1 3 1 15,-2-1 2-15,-1 0-1 16,1 3 4-16,-1 0-2 15,-1 3-2-15,-1 1 0 16,2 2-7-16,-3 0 6 16,1 3 2-16,2 1-1 15,-3 2 3-15,0-1-2 16,-3 4-2-16,0-1 1 0,-5-2-3 16,0-1 2-16,-4-2 2 15,1-2-1-15,-4 0 23 16,-2-3-22-16,-1-3 6 15,2-2-7-15,-2 1 0 16,0-3 9-16,1-2-9 16,-1 0 6-16,0 0 19 15,2 0-24-15,-2 0 9 16,0 0-7-16,1 0 4 16,1 0-12-16,1 0 16 15,4-5 6-15,-1-1-2 16,4 0-8-16,2-2-14 15,0 1 7-15,2 1 0 0,2 1 1 16,2-1-1-16,-2 0 0 16,5-1 9-16,1 2-9 15,0 0 0-15,1 0-9 16,0 2 8-16,-1-1 1 16,4 1 0-16,0 1 1 15,4 0 15-15,2 1-15 16,0-1-1-16,1 0 0 15,3 1 0-15,-2-1 0 16,0 1 1-16,2-1-1 16,0-3 13-16,0-1-7 15,3 0-6-15,-2-3 0 16,0 1 0-16,1 1 6 16,0 0-6-16,-2-1 6 0,1 0 5 15,1 1-9-15,2-2-2 16,-1 2 0-16,0 1 1 15,0-2 5-15,2 3-5 16,-1 2 6-16,1 0 2 16,2 0-7-16,-1 3-2 15,2-1 0-15,1-1 0 16,1 2 8-16,-1-5-8 16,1 3 1-16,-2 1 7 15,2-2-8-15,-3 0 0 16,3 3 0-16,-2-3 0 15,2 3 0-15,-1 0 0 0,1 0 0 16,-1 0 3 0,1 0-2-16,-4 0-1 0,0 6 0 15,-1 0-3-15,-2 2 2 16,0 0 2-16,1 0-1 16,-3-1 9-16,1 1-8 15,-3 1-2-15,1-1 1 16,0 0-1-16,-2 3 0 15,-1-3 1-15,3 1 0 16,-2-1 3-16,4-1-2 16,0-2-1-16,1 1 0 15,1-1-3-15,2-2 2 16,0 0 1-16,1 1 0 16,2-4 8-16,-2 1-8 15,3-1 0-15,-1 0 0 0,1 2 1 16,1-2 1-16,2 2-2 15,-3-2 1-15,3 0 6 16,0 0-7-16,-1 0 0 16,1 0 0-16,-4-4 0 15,0-1 2-15,-5 0-2 16,-2-1 0-16,-1-3-2 16,-5 0-8-16,0-4 9 15,-2 1-4-15,-2-4 5 16,-1 0 6-16,-3 3-5 15,1-3 9-15,-1-1-7 16,-2 0-1-16,-1-2-2 0,0 1 0 16,-2-1 0-16,-3-1 3 15,-2 0-2-15,-3 2 9 16,-2-2 12-16,-2 2-22 16,-2-3 0-16,-4 1 0 15,-1 0 0-15,0-1 23 16,0 2-22-16,-3-1 24 15,-6 1 7-15,-1 1-32 16,-1 1 6-16,0 1-6 16,0 4 0-16,5 4 3 15,1 4-3-15,1 3-1 16,1 1-1-16,0 0-29 16,-3 8-23-16,2 5-156 0,-2 0-523 15</inkml:trace>
  <inkml:trace contextRef="#ctx0" brushRef="#br0" timeOffset="85403.72">8133 6554 497 0,'0'0'118'16,"0"0"-66"-16,0 0-13 16,0 0 22-16,0 0 60 15,0 0-10-15,-46-3-54 16,39 3-2-16,-1 0-16 16,-1 0-3-16,-1 0 6 15,-1 0-42-15,-1 0 13 16,-4 5-13-16,-2 3 1 15,0 3 3-15,-1 4-4 0,-5-1 1 16,6 3 5 0,-3 2-4-16,0-1-2 0,5 1 0 15,-2-1-4-15,4 0 4 16,0 1 0-16,0-1 0 16,5 1 2-16,-1 0-2 15,1 3 0-15,0 0-1 16,-3 2-8-16,3 0 0 15,-3 2 10-15,-1-1-1 16,-1 2 3-16,1-1 0 16,1 3-3-16,1 0 0 15,-2 0-7-15,5-1 7 16,2 0 0-16,-1-1 1 16,6 0 6-16,-1-1-7 15,2 5-1-15,0-2-1 0,0 3 1 16,6 0 0-16,4 0 1 15,1-2 0-15,2-1 6 16,1-1 1-16,0 0-7 16,3-2 13-16,1-1-13 15,-3 2 31-15,6-4-18 16,-2 4-2-16,-1-2 11 16,3 1-22-16,1 0 0 15,-1 1 0-15,0 0 0 16,3 0 9-16,-6-1-8 15,6-5 1-15,-5 1 19 16,2-5-12-16,1 1-3 16,-1-3-6-16,3-1 6 0,0 0 8 15,1-3-12-15,2-1 9 16,0-3 13-16,3-1-23 16,0-2 7-16,-2-3-2 15,3-1-5-15,1 0 21 16,-4 0-12-16,5-1 2 15,-3-6 17-15,-2-2-27 16,0-1 11-16,-4 1-13 16,0-2 7-16,0 2 0 15,-3-3-6-15,-3 2 6 16,4-2 2-16,0 1-7 16,-1-5-2-16,-1 4 0 15,2-2 0-15,-1-1 4 16,0 0 7-16,0-2 9 15,1-2-1-15,-4 0-12 0,1 1-7 16,-1 0 0-16,-3 1-17 16,0 0 17-16,0 0 4 15,-2-2 8-15,-1-1-2 16,-1 3-10-16,1-4 0 16,-3-1 0-16,0 1 2 15,1 1 5-15,-1-2-7 16,-3 1 0-16,2 1 3 15,-3 1-1-15,-2-1-2 16,0 1 0-16,-1-1 2 16,-2 2 8-16,0-2-10 15,0 3 1-15,0-4 7 0,0 1-8 16,0 0 0-16,-5-2 0 16,0-1-5-16,-1 3 5 15,1-4 8-15,-1 2-6 16,0-1-2-16,-1 1-2 15,-1-1 2-15,1 2 0 16,-1 1 6-16,-2 1 1 16,2 1-7-16,-1 1 2 15,0-2 10-15,-1 2-10 16,-2 1-2-16,2 1 0 16,1 1 6-16,-2 1-3 15,2 1 9-15,-4-1-6 16,2 0 4-16,-2-1-4 0,1-1-6 15,-3 3 0-15,2 0 1 16,-3-1 15-16,0-1-14 16,-1 2 7-16,-3-3 4 15,1 1-7-15,-2 2-7 16,0-3 1-16,0 2 0 16,2 2 15-16,-1 0-5 15,1 0-3-15,-2 1 1 16,0 1 5-16,0 1-12 15,-1 1 4-15,2 2-4 16,-2 1 12-16,0 4-1 16,-2-3-6-16,0 3-3 15,-1 0 4-15,-1 0-8 16,-2 3 1-16,3 6-5 16,-2 1 4-16,-1 0 1 0,1 0 0 15,1 1 5-15,-1 0-5 16,2 0 0-16,0 1-1 15,1-1 1-15,6 2 0 16,-3 2 0-16,6 4-20 16,-1 3-27-16,-2 5-53 15,-2 26-61-15,3-7-95 16,1-2-372-16</inkml:trace>
  <inkml:trace contextRef="#ctx0" brushRef="#br0" timeOffset="86134.46">7832 10726 108 0,'0'0'103'0,"0"0"-61"15,0 0-24-15,0 0-5 0,0 0 15 16,0 0-28-16,0 0 10 15,0-22-7-15,0 21-1 16,0 1-2-16,0 0 0 16,0 0-32-16,0 0-80 0</inkml:trace>
  <inkml:trace contextRef="#ctx0" brushRef="#br0" timeOffset="96275.71">15643 4950 793 0,'0'0'117'0,"0"0"-68"16,0 0-25-16,0 0 70 0,0 0-15 16,0 0-26-1,-1-27-20-15,1 18-17 0,0 1-14 16,0-2 38-16,0 0-5 15,1 1-7-15,5-3 11 16,-1 2-38-16,2-4 15 16,1 0-16-16,1 0 0 15,2-2 10-15,0 2-10 16,2 2 1-16,-2-1 5 16,1 1-6-16,0 3-1 15,-3-1-5-15,0 3 2 16,-2 3-6-16,-3 1 3 15,1 2 4-15,-2 1-15 0,0 0 18 16,2 0-1 0,1 4-8-16,2 7 9 0,0 4-4 15,2 4 5-15,2 3-1 16,-1 4 6-16,-1 1-5 16,0 4-2-16,-1 0 1 15,-1 3-25-15,-1-2 17 16,-2 0 6-16,-1 0 2 15,-2-2 3-15,1-4 6 16,-2-1-9-16,1-5 0 16,1-1 0-16,-2-4 3 15,1-1-2-15,-1-3-1 16,1-3 0-16,-1-3 6 16,-1-2-6-16,0-2 0 15,0 1 0-15,0-2 14 0,0 0-11 16,0 0 14-16,0 0 17 15,0 0-24-15,0 0 25 16,0 0 7-16,0-6-28 16,0-4 5-16,0-2-7 15,0-1-6-15,0-3-3 16,0 0 7-16,2-3-11 16,0-4 1-16,2-1 0 15,0-2-4-15,-1-3 4 16,2 0-12-16,1-1 12 15,2-1-20-15,0 0 19 16,1 3-20-16,2 0 8 16,0 2 5-16,0 4-19 0,0 2 17 15,2 3-3-15,-3 4 2 16,3 2 11-16,-2 1 0 16,0 3 0-16,-1 2-8 15,-1 3 8-15,0 1-8 16,1 1 7-16,-1 0-8 15,2 0 3-15,2 5 6 16,1 9 0-16,2 6-3 16,-3 5 3-16,2 4 0 15,-4 3 0-15,-2 4 0 16,-2 0 1-16,-3 1-1 16,1 2 0-16,-4 1 3 15,2-1-3-15,-1-3 0 16,-2-5 0-16,1-4 0 0,-1-7 0 15,2-4 0-15,-2-4 1 16,1-5 9-16,1-5-3 16,-2 0-7-16,0-2 0 15,2 0 8-15,-2 0 10 16,1 0 3-16,-1-6 24 16,2-5-1-16,2-5-43 15,-3-4 9-15,2-3-10 16,-1-4 7-16,1-4-4 15,0-3-3-15,1-2 0 16,1 0 1-16,1-1-1 0,1 1-1 16,1 0 0-1,1 5-18-15,-1 3 19 0,3 4 1 16,-2 4-1-16,0 4 0 16,3 4-1-16,-3 3 0 15,-2 6-12-15,3 0-16 16,0 3 28-16,0 0 1 15,2 0 0-15,0 5 3 16,3 8-3-16,-3 3 0 16,0 1 0-16,1 7 1 15,-2 2-1-15,-1 5 0 16,-3 6 7-16,-2 2 2 16,-2 7-8-16,-3 1-1 15,0 4 0-15,0 4 7 16,-2 1-4-16,-7 2-3 0,-2 3 1 15,-1 0 7-15,1-2-6 16,-2-3-2-16,4-1 7 16,3-6-6-16,3 0 36 15,3-6-26-15,0-5 2 16,4-1 24-16,13-4-37 16,7-5 16-16,4-5 0 15,6-3 1-15,7-8 34 16,2-9-20-16,3-3-2 15,2-11 24-15,-2-16-32 16,-1-11 40-16,-5-8-43 16,-6-4-9-16,-4-6-18 0,-3-12-21 15,-9 12-139-15,-9 12-197 16</inkml:trace>
  <inkml:trace contextRef="#ctx0" brushRef="#br0" timeOffset="98332.18">17286 5138 504 0,'0'0'307'15,"0"0"-170"-15,0 0-75 16,0 0 57-16,0 0-6 16,0 0-20-16,0 0 10 15,-2-7-54-15,2 5-11 0,6 2 17 16,4-1-29-1,4-1 18-15,5 2-15 0,5 0 0 16,3 0 18-16,0 0-41 16,0 0 1-16,1-1-7 15,-3 0 10-15,-1-2-10 16,-3 3 0-16,-4-2-19 16,-3-1-3-16,-6 3-102 15,-2 0-43-15,-6 0-97 16,0 0-146-16,-3 8-121 0</inkml:trace>
  <inkml:trace contextRef="#ctx0" brushRef="#br0" timeOffset="98611.23">17360 5336 535 0,'0'0'103'0,"0"0"-17"16,0 0 76-16,0 0 67 16,0 0-51-16,0 0-81 15,82-1 22-15,-58-2-42 16,3 0-9-16,-2 1-2 16,1 2-53-16,-4-2 0 15,-4 2-13-15,0 0 10 16,-5 0-11-16,0 0 1 0,-2 0-36 15,5 0-97-15,-4 0-158 16,-1 0-448-16</inkml:trace>
  <inkml:trace contextRef="#ctx0" brushRef="#br0" timeOffset="99511.5">18070 4957 768 0,'0'0'244'16,"0"0"-181"-16,0 0-63 15,0 0 53-15,0 0-14 16,0 0 32-16,0 0-17 16,36-53-34-16,-17 45 28 15,1 3-13-15,-1 0-2 16,3 5 5-16,-1 0-38 15,0 3 21-15,-1 11-5 16,-3 3-16-16,-3 5 61 16,-5 0-20-16,0 5-24 15,-6-1 2-15,-3 3-10 16,0 0-9-16,-6-3 0 16,-9-2 0-16,1-3 1 0,0-5-1 15,0-5 0-15,2-5 0 16,5-1-5-16,1-5-3 15,1 0-8-15,4 0-65 16,1-5 18-16,0-6-34 16,0-2 35-16,9 1 49 15,7 1-19-15,1 0 30 16,3 5-6-16,0 3-13 16,2 3 21-16,2 0 12 15,-2 3 20-15,-2 10 36 16,-2 2-48-16,-5 5 19 15,-4 2 1-15,-4 3-7 16,-4 0 21-16,-1 0-31 16,0 3 2-16,-12-3 6 0,-3-2-30 15,-4-3 17-15,-1-1 3 16,-2-7-7-16,-2-4 37 16,1-3-13-16,-2-5 0 15,2 0 12-15,2 0-40 16,6-8 8-16,2-2-18 15,6 0-33-15,6-1-20 16,1-1-65-16,0 1-61 16,9-7-28-16,7 2-201 15,-2 3-258-15</inkml:trace>
  <inkml:trace contextRef="#ctx0" brushRef="#br0" timeOffset="100051.15">18596 4964 1079 0,'0'0'187'15,"0"0"-146"-15,0 0-2 16,0 0 9-16,0 0-11 15,0 0 4-15,0 0 0 16,38-8 15-16,-14 6-5 0,0 2-43 16,1 0 9-1,-1 0-15-15,-2 0 5 0,-2 5 12 16,-2 5-13-16,-5 4 2 16,0 3 11-16,-5 5-17 15,-5 5 7-15,-3 2-9 16,0 5 0-16,-9 0 7 15,-10 2-7-15,-3-2 1 16,-3-1 8-16,0-1-2 16,0-5-7-16,2-3 0 15,5-6 0-15,5-5 0 16,5-7 0-16,7-5 1 16,1-1 5-16,0 0-5 0,6-4-1 15,9-7 10-15,3 0-10 16,3-1 46-16,2 4-13 15,1 4 7-15,-1 4 8 16,2 0-32-16,-3 0 2 16,-2 9-18-16,-4 3 1 15,-1 0-12-15,-1 1 11 16,-4-1-80-16,6-1-101 16,-4-5-170-16,-1-2-337 0</inkml:trace>
  <inkml:trace contextRef="#ctx0" brushRef="#br0" timeOffset="100210.62">19067 5352 1403 0,'0'0'252'0,"0"0"-159"16,0 0-42-16,0 0-23 16,0 0 22-16,0 0-49 15,0 0-1-15,6 4-98 16,-2-4-244-16,2-7-499 0</inkml:trace>
  <inkml:trace contextRef="#ctx0" brushRef="#br0" timeOffset="100667.31">19323 4917 735 0,'0'0'160'16,"0"0"-76"-16,0 0 33 15,0 0 57-15,-43 92 10 16,41-58-59-16,2 2-30 16,0 3-44-16,8-3-26 15,8-2 24-15,5-4-28 16,2-5-4-16,3-7 11 15,3-5-26-15,0-7 5 16,1-6-6-16,-1 0-1 16,-3-11 10-16,-3-11-8 0,-5-5 40 15,-4-8-7-15,-7-1-34 16,-7-4-1-16,0-1 15 16,-11 1-12-16,-13-2 37 15,-4 6-13-15,-7 2-6 16,0 5 11-16,-1 7-26 15,5 7 6-15,4 8-12 16,6 7 1-16,0 0-9 16,2 12 1-16,4 11-20 15,4 5-4-15,4 6-62 16,7 21-49-16,6-8-195 16,7-8-426-16</inkml:trace>
  <inkml:trace contextRef="#ctx0" brushRef="#br0" timeOffset="101050.92">19727 4978 776 0,'0'0'211'0,"0"0"-180"15,0 0-10-15,0 0 14 16,-4 101 58-16,4-56 25 15,0-2-29-15,15 0-53 16,9-8 6-16,5-6-24 16,4-9-4-16,2-9 18 15,-1-9-30-15,0-2 22 16,0-14 10-16,-4-15 40 0,-6-7 13 16,-3-7-27-1,-6-4 38-15,-8 1-8 0,-7-3-41 16,0 6 22-16,-10 2-9 15,-10 7-22-15,-8 7-2 16,-5 6-38-16,-3 8-6 16,-1 7-4-16,0 6-20 15,4 0 21-15,3 16-35 16,7 5-41-16,6 20-26 16,7-6-122-16,5-3-304 0</inkml:trace>
  <inkml:trace contextRef="#ctx0" brushRef="#br0" timeOffset="101523.56">20358 4950 1377 0,'0'0'238'16,"0"0"-149"-16,0 0-60 15,0 0 89-15,0 0-46 16,0 0-20-16,-88-22-52 16,66 36 17-16,0 8-17 15,3 2 2-15,5 3-2 0,3 0 12 16,4-1-12 0,5-2-1-16,2-7 1 0,0-5-35 15,3-2 16-15,11-7-18 16,3-3-11-16,2 0 16 15,1-2-76-15,3-6 60 16,-5-1 29-16,-1 3 19 16,-3 6 3-16,-1 0 14 15,-1 9 33-15,0 18 43 16,-3 12-40-16,-1 12 8 16,-4 8-15-16,-1 6-24 15,-3 0 33-15,0-2-18 16,0-5-2-16,0-5 1 15,-1-10-35-15,1-9-2 16,0-7-9-16,0-8-32 0,0-11-13 16,0-7-78-16,7-10-104 15,-1-13-293-15,-2-6-627 0</inkml:trace>
  <inkml:trace contextRef="#ctx0" brushRef="#br0" timeOffset="101779.65">20467 4633 970 0,'0'0'334'0,"0"0"-261"16,0 0-26-16,0 0-46 15,0 0 11-15,0 0 136 16,9 99-29-16,7-21-38 15,5 21-35-15,-1-5-27 16,-4-19 11-16,-5-27-30 16,-3-14 0-16,-2 2-62 15,3 11-187-15,-2-7-141 16,0-12-177-16</inkml:trace>
  <inkml:trace contextRef="#ctx0" brushRef="#br0" timeOffset="102807.51">20642 5015 838 0,'0'0'213'0,"0"0"-130"15,0 0 5-15,0 0 24 16,0 0 28-16,0 0 19 16,0 0-28-16,68 64-34 15,-55-25-17-15,-3 0-49 16,-1-2-3-16,-5-3-16 15,2-5-6-15,-3-9 6 16,-2-6-11-16,-1-6 7 16,2-7-1-16,-1-1-7 15,1-4-19-15,1-16-3 16,1-7-20-16,3-9 11 0,1-2-22 16,1 4 9-1,2 4 36-15,2 11-13 0,-2 9 21 16,-1 10-1-16,3 2-31 15,-2 18 32-15,1 7 47 16,-2 4 13-16,-1 0 4 16,0-4-49-16,-2-6 10 15,0-8-11-15,-3-6-13 16,1-5 3-16,2-2-4 16,0-4-13-16,4-15 12 15,2-8-48-15,2-4 9 16,0-2-39-16,-1 3 11 15,-2 7 62-15,-1 9 4 16,-2 10 2-16,-1 4 0 16,-1 3 0-16,1 17 18 0,-4 0 18 15,1 5-9 1,-1-1 9-16,1-6-17 0,0-1 11 16,1-6-4-16,-1-3-25 15,3-3-2-15,-2-4 1 16,4-1-41-16,-3 0 21 15,2 0 8-15,3 0-9 16,-3 0 20-16,0 0-28 16,3 0 21-16,0 0 7 15,-1 0 1-15,2-1-1 16,-4-3 1-16,1-3 0 16,1-1 1-16,-4-3 5 0,1-3-6 15,-4-3 0-15,-1 1 2 16,-3-4 6-16,0 2-8 15,-12-1 14-15,-4-1 13 16,-7 5-26-16,3 1 0 16,0 4-1-16,4 6-18 15,7 4 18-15,4 0-21 16,3 14 12-16,2 8 9 16,4 5-20-16,11-3 1 15,7-2-18-15,5-6-25 16,1-5 5-16,2-8-14 15,-2-3-53-15,-1 0 11 16,-1-16-20-16,-3-5 53 16,-2-9 37-16,-3-6-32 15,-4-6 75-15,-5-6 69 0,-8-7 110 16,-1-18-42-16,-4 5-65 16,-16-4-9-16,1 4 6 15,1 19-69-15,3 12 25 16,3 22 17-16,9 15-24 15,3 38-17-15,0 45 7 16,18 33 32-16,2 10-6 16,-1-15 38-16,-6-34 2 15,-4-28-30-15,-1-11-23 16,-1 6-20-16,-1 0-1 16,-3 11-79-16,-3-14-306 15,0-14-547-15</inkml:trace>
  <inkml:trace contextRef="#ctx0" brushRef="#br0" timeOffset="104338.6">12903 7883 386 0,'0'0'130'16,"0"0"-22"-16,0 0-12 15,0 0-20-15,0 0 41 16,0 0-3-16,0 0-7 16,29-39 29-16,-29 36-18 15,0 2 26-15,0 0-2 16,0-2-34-16,0 0-16 16,-5 3-61-16,-7-3-29 15,-3 2 18-15,-5 1-20 16,-6 0 1-16,-1 4 7 15,-7 12-8-15,0 3 0 16,-1 5-14-16,4 4-5 0,7 2 18 16,8 3 1-1,8 6 0-15,8 0 3 0,5 1-1 16,16-2-2-16,10-7 0 16,6-7 0-16,3-8 14 15,1-13-8-15,2-3-4 16,-4-16 20-16,-5-13-15 15,-6-13-4-15,-5-6-3 16,-11-21 1-16,-8-20 8 16,-4-21-9-16,-13-7 0 15,-14 6-1-15,-3 10-5 16,5 30-2-16,5 15-14 16,7 18 11-16,4 8 2 0,3 4 9 15,-1 4 0 1,2 4 6-16,5 14-6 0,0 4-10 15,0 19-14-15,15 18 20 16,9 26 4-16,10 29 20 16,8 31-5-16,0 15 19 15,-5-5-23-15,-13-12 25 16,-9-35-17-16,-6-24-18 16,-3-17 21-16,-1-12-22 15,0 2 1-15,4-3-1 16,3-2-11-16,0-12-132 15,-5-11-511-15</inkml:trace>
  <inkml:trace contextRef="#ctx0" brushRef="#br0" timeOffset="104775.85">13718 7875 1069 0,'0'0'338'15,"0"0"-245"-15,0 0-83 16,0 0 7-16,0 0 59 16,0 0 45-16,0 0-7 15,101 11-51-15,-65-10-13 16,1-1-29-16,-1 0-20 15,-2 0 15-15,-4 0-16 0,-5 0 0 16,-5 0 0 0,-5 0-49-16,-8 0-66 0,-7 0-138 15,0 0-112-15,0 7-255 16</inkml:trace>
  <inkml:trace contextRef="#ctx0" brushRef="#br0" timeOffset="105018.4">13721 8102 827 0,'0'0'263'0,"0"0"-187"16,0 0 16-16,0 0 37 15,0 0 69-15,91 20-35 0,-48-18-66 16,5-2-8-1,-1 0-54-15,-3 0-14 0,-4 0-15 16,-7 0-6-16,-6 0-6 16,-1 0-56-16,-6 0-115 15,-8 4-399-15</inkml:trace>
  <inkml:trace contextRef="#ctx0" brushRef="#br0" timeOffset="107523.49">15056 7417 679 0,'0'0'131'0,"0"0"-130"0,0 0 18 16,0 0 10-16,0 0 56 15,0 0 32-15,0 0-45 16,103-53-11-16,-75 47-12 16,3 5-30-16,1 1 23 15,-2 1-26-15,-4 15-4 16,-5 3 20-16,-6 3-31 16,-5 4 13-16,-5 0-14 15,-5 2 7-15,0 1 0 16,-15 0-6-16,-3-3 9 15,-6 1 5-15,0-6-9 16,5-5-6-16,1-7 0 16,7-4 0-16,3-5 16 0,3 0-16 15,4-11-6 1,1-6-40-16,0-4-135 0,14 2-41 16,6 0 11-16,4 7 154 15,4 7 57-15,4 5 43 16,-1 0 62-16,2 12 59 15,-3 12-75-15,-4 5 13 16,-3 4-26-16,-8 4-36 16,-7-1 23-16,-8 1-13 15,0-1 30-15,-11-2 3 16,-11-2-56-16,-3-8-1 16,-5-4-17-16,-4-5-7 15,-3-9 17-15,1-6-3 16,0 0 6-16,5-3-1 15,3-11-15-15,7 0-5 0,7 0-1 16,7 1-32-16,5 4 10 16,2 1-67-16,11 2-71 15,8 0-151-15,2 1-353 0</inkml:trace>
  <inkml:trace contextRef="#ctx0" brushRef="#br0" timeOffset="108003.92">15622 7495 453 0,'0'0'664'16,"0"0"-585"-16,0 0-46 15,0 0-10-15,0 0 32 16,0 0 51-16,86-26-26 16,-60 26-6-16,3 0-14 15,-1 0-47-15,-1 1 4 16,-3 7-17-16,-6 6 9 16,-2 4 1-16,-8 4-8 15,-5 5 12-15,-3 6-2 16,-6 2-6-16,-13 3-7 0,-4 1 1 15,-7-1-12-15,0-3 11 16,0-5 1-16,2-4 0 16,4-9 6-16,5-2-5 15,8-6-1-15,5-6 0 16,5-3 1-16,1 0 14 16,4 0-15-16,15 0 1 15,6-5 37-15,4 1-18 16,5 1 24-16,-1 2-29 15,-1 1-6-15,-3 0-14 16,-2 0 5-16,2 0-92 16,-7 0-225-16,-4 0-743 0</inkml:trace>
  <inkml:trace contextRef="#ctx0" brushRef="#br0" timeOffset="108162.49">16118 7906 468 0,'0'0'1111'16,"0"0"-966"-16,0 0-99 16,0 0-45-16,0 0-1 15,0 0 0-15,0 0-71 16,20-12-133-16,-8-4-486 0</inkml:trace>
  <inkml:trace contextRef="#ctx0" brushRef="#br0" timeOffset="108625.32">16345 7506 162 0,'0'0'739'0,"0"0"-654"15,0 0-58-15,0 0-9 16,0 0 96-16,0 0 12 15,-28 76-23-15,28-51-31 16,0 3 0-16,3 6-6 16,6 3 0-16,4 1-11 15,4 1-25-15,4-3 12 16,2-5-25-16,6-3 4 0,3-9-8 16,3-9-10-1,3-6 4-15,-1-4-2 0,0-11-4 16,-2-15 11-16,-4-8-6 15,-6-7-4-15,-5-6 19 16,-10-5-20-16,-7 1 11 16,-3 1 24-16,-3 4-22 15,-15 5 18-15,-6 7-20 16,-6 8 2-16,-1 6 12 16,-3 8-18-16,-1 5 2 15,0 7-10-15,2 0-7 16,3 1-2-16,4 12 9 15,4 4-17-15,5 3-7 0,6 5-59 16,9 14-26-16,2-5-139 16,0-3-290-16</inkml:trace>
  <inkml:trace contextRef="#ctx0" brushRef="#br0" timeOffset="109061.07">16920 7452 1179 0,'0'0'97'0,"0"0"-97"0,0 0-2 16,0 0 2-1,0 0 42-15,-34 101 105 0,34-59-24 16,0 3-57-16,10 1-15 15,13-3-45-15,7-3 20 16,6-6-19-16,3-7-1 16,5-11 9-16,0-9-5 15,1-7-10-15,0-6 0 16,-3-17 9-16,-8-8-3 16,-4-7-5-16,-9-2-1 15,-12-4 38-15,-9 0-12 16,0 2 35-16,-21 3-17 15,-9 3-19-15,-7 4 29 16,-5 7-27-16,-6 7-5 16,3 8-2-16,1 7-19 0,7 3-2 15,4 9 1-15,6 12-40 16,6 5 17-16,7 3-42 16,14 17-55-16,0-6-180 15,14-6-537-15</inkml:trace>
  <inkml:trace contextRef="#ctx0" brushRef="#br0" timeOffset="109497.31">17636 7506 1543 0,'0'0'226'16,"0"0"-156"-16,0 0-61 0,0 0 22 15,-94-16 10-15,60 27-18 16,2 10 2-16,2 6-23 16,7 3-2-16,7 1 0 15,6-3 1-15,7-1-1 16,3-4 0-16,0-7 0 16,13-2 1-16,6-8-1 15,3-5-25-15,2-1 0 16,-2-1-16-16,4-10 35 15,-4-3-13-15,-4 1 19 16,1 4 7-16,-2 3 2 16,-4 6 1-16,3 3 9 15,0 25 3-15,3 22 25 0,-1 27-7 16,1 26-10-16,-4 8 4 16,-6-16-34-16,-5-25 13 15,-4-28-13-15,2-6 2 16,0-2 2-16,-1-2-4 15,1-2-1-15,1-12 1 16,-2-18-98-16,1-2-103 16,-1-15-415-16</inkml:trace>
  <inkml:trace contextRef="#ctx0" brushRef="#br0" timeOffset="109777.11">17742 7085 1292 0,'0'0'198'0,"0"0"-154"16,0 0-42-16,0 0 46 15,0 0 55-15,49 107 27 16,-31-46-36-16,2 8-31 15,0 4 4-15,-2-10-45 16,-3 8-1-16,0-7-21 16,-5-6-19-16,-2-10-4 0,-2-7-84 15,0-15-150-15,-3-11-484 16</inkml:trace>
  <inkml:trace contextRef="#ctx0" brushRef="#br0" timeOffset="110833.29">17994 7464 1292 0,'0'0'233'0,"0"0"-173"15,0 0-44-15,0 0 6 16,0 0 115-16,0 0-3 16,89 23-37-16,-67 10-46 15,1 5 11-15,0 0-31 16,-4 0-6-16,-6-4 6 0,-3-6-30 15,-6-6 17-15,2-8-18 16,-5-6 6-16,-1-6 1 16,0-2-6-16,0-1 15 15,0-18-14-15,0-7-2 16,0-9-18-16,0-5-20 16,5-2-10-16,2 3 47 15,4 7-21-15,2 10 22 16,-1 9-13-16,4 10 7 15,-2 3 5-15,1 13 1 16,0 12 0-16,0 7 36 16,-3 3-16-16,1-2-3 15,-3-5 19-15,-1-7-36 16,-1-7 12-16,-1-6-12 0,-1-8 2 16,0 0 0-16,3-13-2 15,1-10-19-15,3-10-3 16,0-2-22-16,-1-4 1 15,0 7 18-15,0 6-3 16,0 9 27-16,-3 12-15 16,1 5 8-16,-2 8 7 15,-1 17-4-15,-1 0 5 16,1 0 2-16,-1-4 4 16,0-6 23-16,2-5-19 15,1-8-4-15,1-2 7 16,4 0-11-16,2-8-4 15,3-6-6-15,-1 5-15 0,2 2 14 16,-1 7-5-16,4 0 14 16,0 7-6-16,0 10 6 15,-1 0 0-15,-1-3 0 16,-3-3 0-16,-3-5 9 16,-2-4-9-16,-4-2 8 15,-1-2 2-15,-5-12-4 16,-3-4-6-16,0-6 0 15,-2-2-9-15,-16-1 3 16,-6 2-11-16,-6 2-8 16,-2 8-13-16,0 8-53 15,6 7 56-15,5 4 5 16,9 19 25-16,7 7-1 0,5 3 6 16,0 0 0-16,14-2 0 15,10-7 11-15,4-9-19 16,3-5 8-16,2-10 0 15,1 0-12-15,-1-10 10 16,-1-10 2-16,-1-5 0 16,-1-5 6-16,-2-5-6 15,-3-4 10-15,-1-6 16 16,-7-5 36-16,-4-16-40 16,-7 6 3-16,-6-6 10 15,-2 3-34-15,-14 13 52 16,-2 2-25-16,-1 13-17 15,4 14 23-15,2 13-34 16,2 8 1-16,2 12-1 0,-1 33 1 16,5 24 12-16,5 27 10 15,3-3 12-15,12-16 14 16,-3-23-49-16,-1-17 12 16,5 1-12-16,0 3-18 15,5-2 12-15,11-8-98 16,-9-13-131-16,0-8-789 0</inkml:trace>
  <inkml:trace contextRef="#ctx0" brushRef="#br0" timeOffset="111683.43">19615 7458 1234 0,'0'0'293'0,"0"0"-190"15,0 0-11-15,0 0-72 16,0 0 62-16,0 0-13 15,0 0-54-15,-1-5 4 16,1 6-18-16,0 9 5 16,3 1 3-16,3-2-8 15,0-1-1-15,0-3 0 0,0-3 1 16,0-2-4-16,-2 0 3 16,3-7-15-16,-4-4 9 15,0-4-38-15,-3-1 24 16,0 2-11-16,0 2 11 15,0 3 20-15,0 7 8 16,0 2 14-16,-4 0 20 16,-3 0-41-16,1 11 6 15,1 0 1-15,2 0-6 16,3 0 7-16,0-2-9 16,0-5-40-16,5-1-274 15,2-3-1148-15</inkml:trace>
  <inkml:trace contextRef="#ctx0" brushRef="#br0" timeOffset="112793.74">20182 7332 80 0,'0'0'779'16,"0"0"-636"-16,0 0-42 16,0 0-24-16,0 0 1 15,0 0 27-15,0 0-63 16,-43 20-13-16,37-6-5 15,0 3-24-15,1 10 38 16,1 4 0-16,4 6 19 0,0 9 27 16,0 2-52-16,12 1 0 15,9-2-11-15,6-7-21 16,2-6 31-16,4-8-23 16,3-9 0-16,0-10 24 15,1-7-32-15,0-2 14 16,-1-19-11-16,-1-8 6 15,-6-9 10-15,-3-7-4 16,-7-5 1-16,-7-1 25 16,-6-2-29-16,-6 2 23 15,0 2 1-15,-12 3-26 16,-10 4 36-16,-5 1-19 0,-3 5-13 16,-4 5 25-16,-4 3-38 15,0 9 17-15,0 3-18 16,3 6 12-16,2 5-11 15,4 5-1-15,6 0 0 16,2 14-1-16,6 8-11 16,3 9 11-16,3 6-42 15,6 4-39-15,3 3-6 16,12 16-82-16,6-9-201 16,3-7-605-16</inkml:trace>
  <inkml:trace contextRef="#ctx0" brushRef="#br0" timeOffset="113051.65">20953 7792 1555 0,'0'0'210'0,"0"0"-146"16,0 0-57-16,0 0 1 15,0 0 21-15,0 0-29 16,0 0 0-16,18 12-69 0,-7-20-179 16,-4-2-411-16</inkml:trace>
  <inkml:trace contextRef="#ctx0" brushRef="#br0" timeOffset="113837.51">21116 7427 411 0,'0'0'191'0,"0"0"-136"16,0 0 43-16,0 0-25 15,0 0 75-15,0 0 4 16,91 23-76-16,-69-37-22 16,1-5-5-16,-1-3 2 0,-5-3 1 15,-3-3-10-15,-3 1 0 16,-5 0 15-16,-5 1-16 15,-1 2 17-15,0 4 2 16,-4 1-12-16,-8 3 9 16,-6 4-29-16,-2 2-9 15,-3 5-2-15,-6 2-11 16,-1 3-6-16,1 0 0 16,-1 12-5-16,3 4 4 15,5 5 1-15,2 1 0 16,5 3 0-16,6 0-2 15,6 0 2-15,3 0 0 16,0-4-3-16,3-2-7 0,11-3 8 16,5-3-20-1,2-6-20-15,4-4-31 0,1-3 12 16,1 0-21 0,1-5 15-16,-1-7 45 0,-3 0 5 15,-1-4 17-15,-3 3-4 16,-1 6 11-16,-5 4-7 15,1 3 1-15,-3 5 12 16,1 21 67-16,-3 11-10 16,1 9-6-16,-1 6-8 15,-4 3-28-15,-1-3 12 16,-4-6-10-16,1-7 2 16,-1-10 0-16,2-7-32 15,-1-9 0-15,3-9 0 16,3-5-148-16,0-14-143 0,-1-3-707 15</inkml:trace>
  <inkml:trace contextRef="#ctx0" brushRef="#br0" timeOffset="114317.88">21674 7336 715 0,'0'0'181'0,"0"0"-32"16,0 0-38-16,0 0 14 16,59 84-36-16,-32-79-9 15,2-5-39-15,-1 0-6 16,0-5 11-16,-4-12-28 16,-3-3 14-16,-6-2-2 15,-6-1-19-15,-6-4 41 0,-3 1-4 16,0-1 21-1,-12 2 9-15,-12 2-58 0,-6 3 12 16,-4 3 15-16,-2 5-35 16,1 5 27-16,2 6-38 15,4 1 6-15,5 3-7 16,3 12-19-16,4 6-22 16,5 6-38-16,5 17-130 15,4-5-192-15,3-8-721 0</inkml:trace>
  <inkml:trace contextRef="#ctx0" brushRef="#br0" timeOffset="114670.25">21696 7590 950 0,'0'0'185'16,"0"0"-59"-16,-2 96-72 15,12-60 47-15,10-1 10 16,5-10-53-16,4-8-10 16,3-9-25-16,3-8-10 15,-1 0 18-15,-1-12-31 16,-1-12 8-16,-7-5-5 16,-5-2 3-16,-7-1 33 15,-7-2-9-15,-6 2 31 16,0-2 23-16,-19 5-33 15,-6 4 1-15,-10 3-5 0,-4 5-19 16,-3 6 3-16,-1 9-31 16,6 2 1-16,7 8-2 15,9 12-25-15,8 7-11 16,8 15-53-16,5-6-131 16,0-6-407-16</inkml:trace>
  <inkml:trace contextRef="#ctx0" brushRef="#br0" timeOffset="115105.6">22106 7149 909 0,'0'0'259'16,"0"0"-197"-16,0 0-22 16,0 0 33-16,0 0 56 15,0 0 6-15,106 61-71 16,-64-55-45-16,3-6 10 16,-2 0-14-16,-3-4 7 15,-3-9 16-15,-9-3-19 16,-8-1-6-16,-5 0-2 15,-9 4-10-15,-4-1 20 16,-2 2 1-16,0 5 10 0,-5 2 12 16,-5 5-33-16,-2 2-11 15,-2 24-1-15,-4 23-3 16,4 28 4-16,3 24 0 16,7 7 1-16,4-16 16 15,0-29-16-15,0-25-1 16,1-9 0-16,5-1-20 15,2 2-15-15,0-6-164 16,-3-11-346-16</inkml:trace>
  <inkml:trace contextRef="#ctx0" brushRef="#br0" timeOffset="115335.12">22132 7570 1056 0,'0'0'332'0,"0"0"-255"16,0 0-19-16,0 0-35 15,0 0 102-15,0 0 14 16,95-3-82-16,-57 1-28 16,2 2-14-16,0-2-15 15,0 1-18-15,13-2-115 16,-13 0-183-16,-6 0-427 0</inkml:trace>
  <inkml:trace contextRef="#ctx0" brushRef="#br0" timeOffset="116037.59">22910 7429 690 0,'0'0'510'0,"0"0"-450"15,0 0-20-15,0 0-18 16,-55 95 177-16,52-61-30 16,3 1-98-16,0 0-11 15,11-2-39-15,6-5-20 0,3-6 11 16,2-8-12-16,1-4-19 15,-1-10-2-15,-3 0-24 16,1-8 22-16,-4-12-14 16,-1-2-9-16,-6-3 6 15,-6-6-8-15,-3 4 37 16,0-3 10-16,-13 1 1 16,-10 5 4-16,-2 4 16 15,-2 7-7-15,1 8-13 16,3 5 1-16,0 5-2 15,6 13 1-15,5 7 0 16,4 5 5-16,7 3 4 16,1-1 1-16,6-2-10 15,14-7 0-15,7-5-47 16,4-10-46-16,5-5-72 0,2-3-6 16,-2-10-115-16,0-12 20 15,-2-6 37-15,0-5 107 16,-3-8 122-16,-3-6 234 15,-3-4 39-15,-3-16-23 16,-6-18-46-16,-10 6-48 16,-6 7-59-16,0 10-9 15,-6 21 81-15,-6-2-31 16,2 7-48-16,2 11-29 16,1 11-38-16,3 14-2 0,-1 3-9 15,-1 36-3-15,0 30-6 16,6 27 5-16,0 9-6 15,6-17 18-15,8-23-18 16,-3-27-1-16,-2-7-1 16,4 2-7-16,0-2-15 15,-1-2-78-15,-4-10-113 16,-2-5-279-16,-6-10-524 0</inkml:trace>
  <inkml:trace contextRef="#ctx0" brushRef="#br0" timeOffset="116652.72">23171 7464 1450 0,'0'0'244'0,"0"0"-218"0,0 0-26 16,0 0 0-16,0 0 6 16,0 0 37-16,88-39-43 15,-56 34 0-15,2 2 0 16,2 3 0-16,-1 3 7 15,-2 13 4-15,0 9-1 16,-5 4 11-16,-4 8-20 16,-7 1 15-16,-6 1 8 15,-6-3-23-15,-5-2 24 16,0-4-24-16,0-9 0 16,0-5 5-16,0-8-6 15,0-8-1-15,0 0-18 16,0-14-46-16,0-11 9 0,0-7 8 15,3-6 13-15,5 0 23 16,-1-2-7-16,5 6 11 16,-2 6-7-16,3 9-5 15,1 11 20-15,-3 8 0 16,1 5 0-16,-3 17 26 16,0 9 3-16,-3 8 18 15,1 1 3-15,-3-1-21 16,-1-5 13-16,2-9-21 15,-2-6-8-15,2-8-9 16,2-8 2-16,-1-3-6 16,1-6 0-16,4-16-19 15,2-6-2-15,-1-9-14 16,4-4 4-16,0-1 31 16,3 4-16-16,-1 6 16 0,3 7 0 15,1 13 0-15,-1 12 5 16,-2 3 39-16,1 20 10 15,-2 8 28-15,-2 7-18 16,-1-2-14-16,-3-2-22 16,-5-5-28-16,-4-7 0 15,-3-6-9-15,-9-6-177 16,-5-7-718-16</inkml:trace>
  <inkml:trace contextRef="#ctx0" brushRef="#br0" timeOffset="118289.86">14835 8201 1030 0,'0'0'292'0,"0"0"-189"16,0 0-69-16,0 0-33 15,0 0 47-15,0 0-7 16,0 0 4-16,10 0 18 16,5 0-27-16,3 0 27 15,6-2-21-15,4 2-36 16,4 0 31-16,3 0-17 15,4 0 4-15,4 0 12 16,4 0-36-16,3 0 13 0,7 0 12 16,4 0-11-1,3-2 16-15,5-1-22 0,4-1 9 16,0 0-8-16,0 0-2 16,5 0-7-16,10 2 0 15,12-3 0-15,18-1 0 16,2-2 10-16,-5 0 39 15,-9-1-17-15,-13 2-31 16,1-2 8-16,2-1-9 16,-2 0 1-16,2 3 2 15,-5 0-3-15,-3 2 1 16,-2 2 4-16,-3 2-3 16,-1 1-2-16,-2 0 0 0,-10 0 0 15,-10 0-9 1,-13 0 15-16,0 0-6 0,6 1 0 15,10 2 1-15,6-1-1 16,0 1 0-16,-1-3 7 16,-4 3-7-16,0-1 0 15,-1 1 0-15,-2 1-1 16,0 1 3-16,-1 0-2 16,0 1 0-16,1-2-5 15,0 0 5-15,2-1 0 16,-1-1 1-16,2-1-3 15,1-1 8-15,0 1-6 16,2 1 0-16,2-2-1 16,0 1 0-16,-1 1 1 15,4-1 0-15,-1 0 0 0,4 0 0 16,1 2 0-16,12-1 0 16,12 1-1-16,13-1-6 15,0-2 7-15,-8 0 0 16,-11 0 0-16,-10 0-8 15,0 0 8-15,0 0 0 16,1 0 0-16,2 0-2 16,2 2 2-16,1-1 0 15,1 2 0-15,1-2-1 16,4 1-7-16,2 1 8 0,3-1 0 16,1-2-10-1,4 3 11-15,-3-1-1 0,2-1 0 16,0 2-3-16,2 0 3 15,1-3 0-15,2 1 1 16,-1-1 10-16,1 0-11 16,1 0-1-16,-2 0 0 15,-2-5-11-15,1 0 12 16,-1-2 1-16,-1 3-1 16,3 3 12-16,-1 1-12 15,-3 0 0-15,-4 0 0 16,-2 0-2-16,-5 0 2 15,-5 4 0-15,-4 1 0 16,-12-2-1-16,-15 2 1 16,-11-4-1-16,-3 2-18 0,6-2-44 15,3 3 22-15,13 0-63 16,-18-2-210-16,-14 0-833 0</inkml:trace>
  <inkml:trace contextRef="#ctx0" brushRef="#br0" timeOffset="119626.51">14825 8947 500 0,'0'0'98'15,"0"0"-51"-15,0 0 74 16,-2 98 52-16,7-61 24 16,11 2-54-16,5 0-46 0,3 0 18 15,4-6-38 1,6-5-38-16,-1-9 14 0,1-8-40 16,-1-8 7-16,1-3 12 15,-4-12-11-15,-1-14 34 16,-4-8-18-16,-7-3-14 15,-5-7 24-15,-5 0-37 16,-7 1 18-16,-1 0 6 16,-4 2-24-16,-14 2 38 15,-3 2-35-15,-6 4 2 16,-1 4 12-16,-5 6-16 16,1 6-10-16,0 8-1 15,-2 5-6-15,5 4-3 16,1 2 9-16,2 15-29 15,6 2 11-15,3 5-58 0,5 3-26 16,11 9-119-16,1-4-178 16,0-6-594-16</inkml:trace>
  <inkml:trace contextRef="#ctx0" brushRef="#br0" timeOffset="119808.08">15460 9303 1472 0,'0'0'228'15,"0"0"-161"-15,0 0-67 16,0 0-44-16,0 0 18 0,0 0-12 16,0 0-144-1,12-24-395-15</inkml:trace>
  <inkml:trace contextRef="#ctx0" brushRef="#br0" timeOffset="120211">15597 8884 1242 0,'0'0'310'15,"0"0"-228"-15,0 0-65 16,0 0-11-16,0 0 7 15,-39 72-1-15,39-33 20 0,0 6-17 16,5 4 17-16,11-1-23 16,8-4-9-16,3-7 15 15,4-11-7-15,0-6-3 16,4-13-5-16,-1-7-9 16,2-10 9-16,-1-16 0 15,-5-10 0-15,-4-6 0 16,-8-1 9-16,-9-2-10 15,-8 0 1-15,-1 2 0 16,-9 2 21-16,-11 4 1 16,-7 6 38-16,-3 3 6 15,-4 9-35-15,-1 8-3 16,-2 6-28-16,1 5-2 16,3 6 1-16,3 12-7 0,6 6-26 15,10 0 1-15,12 14-92 16,2-8-213-16,0-3-389 0</inkml:trace>
  <inkml:trace contextRef="#ctx0" brushRef="#br0" timeOffset="120588.56">16218 8811 1332 0,'0'0'130'0,"0"0"-98"0,0 0-8 16,0 0-17-1,0 0 68-15,-39 92-16 0,46-67-30 16,17-4 3-16,6-6-25 16,6-6 6-16,1-6-4 15,2-3-8-15,-5-3-2 16,-4-14 1-16,-9-3 0 15,-5-3 16-15,-8-4-14 16,-8 1 15-16,0-1 49 16,-11 5-32-16,-11 0 33 15,-6 7-20-15,-7 4-14 16,-1 5 13-16,0 6-46 16,1 0-1-16,3 11-9 15,5 8-61-15,8 2-39 16,7 11-66-16,4-5-339 0,6-4-324 0</inkml:trace>
  <inkml:trace contextRef="#ctx0" brushRef="#br0" timeOffset="120909.1">16229 9042 791 0,'0'0'382'15,"0"0"-217"-15,5 92-26 16,7-50-73-16,7-3 46 15,6-7-57-15,7-6 5 16,4-9-7-16,3-11-52 16,0-6 30-16,-3-3-25 0,-1-16 7 15,-8-11 16 1,-9-4-27-16,-7-4-2 0,-9-2 6 16,-2 1 5-16,-10 2 45 15,-11 5-15-15,-8 5 0 16,-1 8 31-16,-1 10-50 15,-2 7 3-15,0 2-25 16,4 14-7-16,0 8 1 16,7 4-9-16,6 4-13 15,10-2-7-15,6 6-106 16,6-8-126-16,7-8-362 0</inkml:trace>
  <inkml:trace contextRef="#ctx0" brushRef="#br0" timeOffset="121329.96">16583 8869 1375 0,'0'0'190'0,"0"0"-133"16,0 0-11-16,0 0 10 15,0 0 80-15,107-30-44 16,-74 31-48-16,2 16-5 15,-3 3-36-15,-3 6 6 16,-9 7-3-16,-9 4-5 16,-9 4 6-16,-2 1 5 15,-14 1-5-15,-11-2-7 16,-7 0 0-16,-2-7-6 16,-3-5 6-16,3-7 7 0,1-6-7 15,7-5 12-15,7-11-3 16,7 0-8-16,6-3-1 15,6-9-9-15,0-2 8 16,13 2-6-16,7 3 7 16,5 3 1-16,5 6 1 15,1 0-2-15,2 1 0 16,0 8-2-16,-2-1 2 16,-1 0 0-16,-1-7-43 15,-3 1-36-15,4-4-142 16,-6-8-329-16,-7-7-397 0</inkml:trace>
  <inkml:trace contextRef="#ctx0" brushRef="#br0" timeOffset="122493.66">17023 8637 955 0,'0'0'171'16,"0"0"-115"-16,0 73 22 16,6-42 6-16,6 0 43 15,6-6-10-15,4-6-53 16,2-7-23-16,5-9-29 0,-1-3-2 16,-1 0 13-16,-2-16-23 15,-6-7 5-15,-5-1-5 16,-8-4-20-16,-6 0 20 15,0 2 0-15,-8 3 1 16,-11 4 28-16,-2 7 0 16,-4 4 15-16,-2 7-30 15,2 1-13-15,1 7 12 16,4 12-12-16,4 1 0 16,5 4 15-16,7 2-15 15,4-4 12-15,0-2 0 16,7-4-7-16,12-5 17 15,4-5-22-15,4-1 9 16,4-3-10-16,2-2-10 16,3 0-5-16,-2-12-21 0,0-5 5 15,1-4-27-15,-2-6-29 16,-2-4-31-16,-4-6 62 16,-4-4 2-16,-6-4 10 15,-4-4 21-15,-10 1 23 16,-3 0 34-16,-6 1 27 15,-13 5 76-15,-3 7 9 16,2 8-47-16,2 10-8 16,6 13-28-16,2 4-25 15,4 16-17-15,2 18-14 16,2 15-7-16,2 10 18 16,0 7-17-16,12-3 29 0,4 0-29 15,0-12-1-15,0-7 4 16,-4-10-4-16,-1-12-18 15,-4-8-30-15,-4-8-52 16,-3-6 0-16,0-2-59 16,0-16-87-16,-5-7 70 15,-7-3 61-15,2-2 115 16,1 2 73-16,3 5 42 16,2 6 49-16,4 3-59 15,0 6-32-15,4 3-13 16,8 3-46-16,0 0 18 15,4 2-4-15,2 0-18 0,1 0 15 16,5 9-19 0,1 2 15-16,1 4 33 0,-2 5-45 15,0 4 14-15,-5 1-1 16,-2-3-21-16,-6-1 31 16,-2-5-23-16,-4-5 7 15,-2-6 1-15,-3-3-9 16,1-2-1-16,1-2 9 15,0-14-14-15,3-9 5 16,1-3-7-16,2-3 0 16,-1 2-1-16,5 3-9 15,-1 7 8-15,-1 9-14 16,3 8-9-16,-1 2 24 16,0 14 2-16,-3 10-1 15,-1 3 23-15,-4 0-21 0,-1-5 7 16,0-6-9-16,0-4 8 15,0-9-1-15,-2-1-6 16,2-2-1-16,2-2 9 16,3-15-9-16,2-3-1 15,2-4-24-15,0 2 5 16,1 5 20-16,1 6 0 16,-3 6 1-16,2 5 23 15,-1 7-23-15,1 12 24 16,-3 4-9-16,2 0-15 15,-3 1 18-15,-4-7-19 16,-4 0-29-16,-1-6-90 16,0-6-525-16</inkml:trace>
  <inkml:trace contextRef="#ctx0" brushRef="#br0" timeOffset="124043.37">18264 8651 71 0,'0'0'805'0,"0"0"-613"16,0 0-4-16,0 0-18 15,0 0-21-15,0 0-12 16,0 0-51-16,0-5-40 15,0 5-13-15,0 0-32 16,0 5 21-16,1 3-3 16,1-2-19-16,-2-2 19 15,0 1-19-15,1-3 0 16,2-2-59-16,0 0-222 16,2 0-529-16</inkml:trace>
  <inkml:trace contextRef="#ctx0" brushRef="#br0" timeOffset="124410.4">18530 8307 1332 0,'0'0'299'16,"0"0"-206"-16,0 0-69 15,0 0-23-15,0 0-1 16,0 0 16-16,0 0-6 0,-2 99 29 16,-2-54-20-16,-1 5-5 15,2 0 0-15,3-2-8 16,0-4-3-16,0-9-3 16,6-6 1-16,7-9 6 15,1-4-6-15,7-8 11 16,1-3 20-16,8-5-30 15,4 0 18-15,2 0-20 16,0 0 6-16,0 0-4 16,-2-2-2-16,-3-1-2 15,-5 3-21-15,-7 0-105 16,-8 0-154-16,-8 2-395 0</inkml:trace>
  <inkml:trace contextRef="#ctx0" brushRef="#br0" timeOffset="124813.09">16975 9196 1149 0,'0'0'220'0,"0"0"-195"16,0 0-25-16,0 0 34 16,111-20 58-16,-58 15 42 15,23 0-26-15,32 3-53 16,32 2 1-16,18 0-14 15,3 0 38-15,-4 0 4 16,-16-4-59-16,1 1 0 16,-2-3-25-16,-8-2 6 15,-8-4-20-15,-14 0 14 16,-27 3-22-16,-23 1-15 0,-24 5-70 16,-6-2-53-1,-7 1-198-15,-9 3-514 0</inkml:trace>
  <inkml:trace contextRef="#ctx0" brushRef="#br0" timeOffset="125963.6">17142 9612 1107 0,'0'0'220'15,"0"0"-183"-15,0 0-27 16,0 0-10-16,0 0 58 16,0 0 66-16,0 0-37 15,75-2-39-15,-53 26 9 16,0 3-41-16,-3 6 19 16,-5-1-16-16,-5 2-19 15,-3-9 22-15,-2-4-21 0,-4-8 0 16,1-5 12-1,-1-5-4-15,0-3-9 0,0 0 0 16,0-12-9-16,0-9 2 16,0-4-28-16,6-4-2 15,-2 0 23-15,4 4-29 16,1 6 26-16,2 8 1 16,0 6-7-16,1 5 22 15,1 5-5-15,-1 12 6 16,2 4 37-16,-1 1-21 15,0-1 6-15,0-4-11 16,-1-8-11-16,1-6 17 16,0-3-16-16,2 0 0 15,0-7-1-15,3-10-22 0,-1-2-17 16,2-5-11-16,0 1 18 16,-1 1 7-16,0 2-23 15,0 4-1-15,-2 5 1 16,-2 5 20-16,-2 6 27 15,-3 0-8-15,-2 3 6 16,-2 14 3-16,0 0 1 16,0 5 14-16,-1-3 6 15,3 1-2-15,0-3 9 16,5-1-22-16,1-4-5 16,7-2 3-16,-1-2-4 15,4-4 0-15,0-4-2 16,-2 0 2-16,-3 0-1 0,-2-6-11 15,-3-5-7-15,-6-3 18 16,-1 0 1-16,-6-3 0 16,0 1 9-16,-7-1-8 15,-7 3-1-15,-5 0 0 16,-1 4-22-16,-1 5 12 16,1 3-15-16,1 2 13 15,3 5 11-15,4 9-14 16,6 3 15-16,5 3-1 15,1 2 1-15,4-3 0 16,13-2 0-16,7-7 18 16,4-6 3-16,3-4-21 15,2 0 9-15,0-12-9 0,0-9 1 16,-3-4 21 0,-4-6-21-16,-3-5-1 0,-8-3 6 15,-5-1-5-15,-9-2 11 16,-1-2 5-16,-3 3 5 15,-13 3 49-15,-5 6-1 16,3 10-6-16,4 10-14 16,4 9-24-16,7 3 6 15,3 22-30-15,0 17-1 16,3 9 34-16,10 8-33 16,4 0 18-16,6-3-20 15,-1-5 9-15,2-7-19 16,9-5-28-16,-6-11-187 15,-5-13-308-15</inkml:trace>
  <inkml:trace contextRef="#ctx0" brushRef="#br0" timeOffset="126115.45">18378 9610 386 0,'0'0'1189'0,"0"0"-1050"16,0 0-106-16,0 0-33 15,0 0-44-15,0 0 27 16,0 0-191-16,14 7-400 0</inkml:trace>
  <inkml:trace contextRef="#ctx0" brushRef="#br0" timeOffset="126444.12">18637 9271 1303 0,'0'0'278'15,"0"0"-171"-15,0 0-45 16,0 0-8-16,7 102 66 16,-7-50-31-16,0 2-25 15,0 2-14-15,0-1-48 16,3-9 3-16,2-8-5 16,2-11-9-16,-2-10-1 15,1-9 10-15,0-8-24 16,4-2 23-16,1-18-33 15,4-10 12-15,1-5-6 0,5-6-7 16,-2-1 29-16,5 0 7 16,1 2-1-16,2 4 8 15,1 1-7-15,2 7-1 16,0 6 0-16,-3 5-20 16,-4 5-22-16,-4 12-87 15,-9 0-165-15,-5 0-272 0</inkml:trace>
  <inkml:trace contextRef="#ctx0" brushRef="#br0" timeOffset="126625.53">18849 9602 1083 0,'0'0'381'0,"0"0"-221"15,0 0-39-15,0 0-20 0,82 87-9 16,-48-74-25-16,2 0-38 15,-3-4-28-15,-4-4-1 16,6-5-29-16,-8 0-98 16,-5-1-252-16</inkml:trace>
  <inkml:trace contextRef="#ctx0" brushRef="#br0" timeOffset="127129.47">19717 9207 1230 0,'0'0'803'15,"0"0"-647"-15,0 0-106 16,0 0-41-16,0 0 10 15,0 0-19-15,0 0-6 16,-9-1-4-16,31-4-133 0,-1-2-61 16,-1 2-679-16</inkml:trace>
  <inkml:trace contextRef="#ctx0" brushRef="#br0" timeOffset="128869.39">20427 8994 751 0,'0'0'268'0,"0"0"-114"16,0 0-28-16,0 0-26 0,0 0 24 16,-61-75 16-16,59 59-84 15,2-1-28-15,0-3-19 16,12 1 3-16,6-2-2 16,7 2-9-16,3-1 7 15,5 3 11-15,5 4-12 16,1 6 0-16,2 7 5 15,0 1 0-15,-4 22-13 16,-3 11 1-16,-5 11 0 16,-9 8 5-16,-11 7-5 15,-7 2-1-15,-2 2 1 16,-12-2-9-16,-10-1-1 16,-5-3 10-16,-1-7 0 0,-1-8 12 15,5-11-12-15,3-9 0 16,7-10 0-16,6-12 0 15,5-1 15-15,3-8-15 16,0-14-15-16,0-4 13 16,12-3-12-16,7 4 14 15,2 6 0-15,3 8 7 16,2 11 6-16,2 0 0 16,3 14 6-16,2 9 46 15,1 2-58-15,-3-2 14 16,1-4-21-16,-1-5-12 15,-1-10 2-15,0-4-34 0,8-21-100 16,-8-7-211-16,-4-2-455 16</inkml:trace>
  <inkml:trace contextRef="#ctx0" brushRef="#br0" timeOffset="129386.86">21055 8931 998 0,'0'0'204'0,"0"0"-146"16,0 0-19-16,0 0 4 16,12 91 98-16,8-60-29 15,7-8-64-15,6-5 2 16,4-6-30-16,2-9 2 16,0-3 16-16,-2-10-37 15,-4-10 8-15,-6-6-9 0,-9-8 2 16,-5-1 4-16,-8 0-6 15,-5-1 8-15,-2 3 1 16,-17 1 0-16,-3 8-8 16,-7 5 12-16,0 8-1 15,0 9 20-15,-4 2-26 16,2 15-5-16,1 13 6 16,5 6-5-16,4 5-2 15,6 0 0-15,9-5 0 16,6-4 15-16,0-5-15 15,6-8 9-15,12-7-2 16,4-3-7-16,3-7-1 16,3 0-18-16,-2 0-19 0,1-5 38 15,0 0-1 1,-3 5 1-16,-2 0 2 0,-1 13 11 16,1 13-3-16,-2 12 3 15,-5 6-7-15,-4 3 3 16,-1 0-8-16,-6-5 0 15,1-6 11-15,-2-9-11 16,0-8-2-16,1-7-13 16,2-12-99-16,1 0-200 15,1-5-407-15</inkml:trace>
  <inkml:trace contextRef="#ctx0" brushRef="#br0" timeOffset="129733.27">21641 8914 971 0,'0'0'168'0,"0"0"-100"16,0 86 2-16,0-54 49 16,11-5 42-16,8-7-64 15,6-10-11-15,5-7-51 16,6-3-8-16,3-7 6 15,-2-15-2-15,-2-5 1 16,-7-3-30-16,-6-4 5 16,-9 1 6-16,-7 2 3 15,-6 4 8-15,0 4 32 0,-7 4-17 16,-13 5 18 0,-5 4-10-16,-6 6-36 0,-7 4 14 15,-2 0-25-15,-2 20-16 16,5 6-18-16,4 6-57 15,5 15-17-15,9-5-158 16,8-8-530-16</inkml:trace>
  <inkml:trace contextRef="#ctx0" brushRef="#br0" timeOffset="130093.98">21757 9019 681 0,'0'0'555'15,"0"0"-487"1,0 0-45-16,0 0 12 0,-50 95 100 16,42-49 29-16,7 7-47 15,1 3-78-15,10-1-5 16,14-6-22-16,6-8-11 16,4-10 21-16,0-14-21 15,4-10 0-15,-1-7 4 16,-3-13 10-16,-3-15-9 15,-4-6 1-15,-10-7-5 16,-7-2 51-16,-10-3-37 16,0 2 26-16,-13 0 12 15,-14 3-29-15,-4 5 8 0,-5 9-20 16,0 8-13 0,0 12 0-16,3 7-1 0,5 10-23 15,6 14-14-15,4 9-51 16,13 14-1-16,5-6-187 15,0-10-482-15</inkml:trace>
  <inkml:trace contextRef="#ctx0" brushRef="#br0" timeOffset="130527.03">22272 8828 1642 0,'0'0'246'16,"0"0"-178"-16,0 0-68 16,0 0 12-16,0 0-12 15,0 0 22-15,0 0 26 16,18 112 14-16,-9-55-59 16,-2 4 15-16,1 0-18 15,1-1 0-15,-1-4 6 16,0-12-6-16,-2-7 0 15,-1-10 7-15,-1-12-6 16,0-6-2-16,-1-9 1 16,0 0 0-16,2-11 3 15,2-15-1-15,5-8 4 16,0-10 1-16,2-5-5 0,2-6-2 16,3-1 0-1,-1 0 0-15,3 4 1 0,1 5-1 16,0 10 0-16,3 6 4 15,0 8-4-15,0 8-1 16,-3 8-10-16,-5 5-45 16,-5 2 1-16,-5 4-75 15,-7 20-47-15,0 0-141 16,-11-3-430-16</inkml:trace>
  <inkml:trace contextRef="#ctx0" brushRef="#br0" timeOffset="130718.51">22414 9235 1060 0,'0'0'383'0,"0"0"-233"0,0 0-17 15,37 106-31-15,-10-69 15 16,8-1-19-16,3-3-43 16,-1-5-54-16,-1-5 21 15,-3-6-22-15,-3-4-6 16,5-13-44-16,-11 0-131 15,0-2-468-15</inkml:trace>
  <inkml:trace contextRef="#ctx0" brushRef="#br0" timeOffset="131258.32">24584 8009 1309 0,'0'0'302'0,"0"0"-222"16,0 0-66-16,0 0 36 16,0 0 73-16,0 0-32 0,86-3-30 15,-56 0-60-15,0-1 20 16,0 1-21-16,-6 3 1 15,-2 0-14-15,-6 0-10 16,-7 0-56-16,-9 0-98 16,0 4-184-16,-1 4-375 0</inkml:trace>
  <inkml:trace contextRef="#ctx0" brushRef="#br0" timeOffset="131497.6">24555 8215 1194 0,'0'0'226'0,"0"0"-123"0,0 0 26 16,82 0-6-16,-47 0 4 16,1 0-46-16,1 1-62 15,2 4 23-15,-4 0-27 16,-6 1-14-16,-10-2-1 15,-4 0-2-15,-7-1-50 16,-7 4-68-16,-1 0-235 16,0-4-561-16</inkml:trace>
  <inkml:trace contextRef="#ctx0" brushRef="#br0" timeOffset="137065.6">19283 9134 897 0,'0'0'256'0,"0"0"-144"16,0 0 9-1,0 0-6-15,0 0 31 0,0 0-11 16,0-2-57-16,0 2-33 16,0 0-7-16,0 0-32 15,0 0 28-15,0 0-5 16,0 0-27-16,0 0 31 15,-6 8-10-15,-8 9-22 16,-7 11 4-16,-7 7-4 16,-5 9-1-16,-7 11 0 15,-8 6-9-15,-2 3 8 16,-3 6 1-16,0-3 0 16,1-5 9-16,7-4 3 0,3-9-11 15,9-8 0-15,5-8 0 16,7-10 7-16,6-6 0 15,6-6 3-15,6-5-11 16,3-6-20-16,0 0 20 16,0 0-1-16,0 0-5 15,0 0 0-15,0 0 0 16,0 0-19-16,0 0-10 16,0 0-44-16,0 0-75 15,1 0-200-15,7 0-372 0</inkml:trace>
  <inkml:trace contextRef="#ctx0" brushRef="#br0" timeOffset="137818.2">22818 8548 1356 0,'0'0'284'0,"0"0"-220"16,0 0-55-16,0 0 21 16,0 0 17-16,0 0 13 15,0 0-15-15,-23 41-43 16,11-15 26-16,-7 8-8 16,-5 10-5-16,-13 23 11 0,-14 26-18 15,-13 30 2-15,-9 15-10 16,0-1 6-16,4-11-6 15,7-22 0-15,10-21 1 16,11-21 8-16,14-20-8 16,7-11-1-16,1-1 8 15,2-2 0-15,5-2-4 16,7-12-4-16,5-8-38 16,0-5-39-16,15-1-59 15,4-1-249-15,-2-6-656 0</inkml:trace>
  <inkml:trace contextRef="#ctx0" brushRef="#br0" timeOffset="139958.26">18346 9211 575 0,'0'0'330'15,"0"0"-181"-15,0 0-98 16,0 0 11-16,0 0 22 16,0 0 25-16,0 0-3 15,-65 50-38-15,49-35-8 16,-1 5-8-16,-4 3-13 16,-3 7-11-16,-6 3-6 15,-3 5-12-15,-5 4 3 0,-6 5-11 16,-6 5-2-16,-6 1 0 15,-5 1 4-15,-3 6-4 16,-3-2 0-16,1 0 1 16,3-4 11-16,4-4-11 15,5-8-1-15,8-6 0 16,4-8 5-16,12-7-5 16,8-7 0-16,10-7 0 15,8-5-7-15,4-5-35 16,4-15-144-16,11-3-426 0</inkml:trace>
  <inkml:trace contextRef="#ctx0" brushRef="#br0" timeOffset="140655.6">19037 7011 747 0,'0'0'229'16,"0"0"-97"-16,0 0-5 15,0 0-31-15,0 0-60 16,0 0-23-16,0 0 9 16,-48 40-21-16,24-9 13 15,-7 11 2-15,-14 17-14 16,-18 21 9-16,-21 21-11 16,-12 6 2-16,2-5 8 15,18-23-10-15,24-25 31 16,16-18 39-16,10-9-25 0,4-1-3 15,1-4-17 1,6-3-25-16,8-8 14 0,4-8-13 16,3 0 0-16,0-3-1 15,3 0-131-15,7-6-72 16,1-2-455-16</inkml:trace>
  <inkml:trace contextRef="#ctx0" brushRef="#br0" timeOffset="141682.92">17958 8314 421 0,'0'0'121'15,"0"0"-43"-15,0 0 53 16,0 0 76-16,0 0 30 16,0 0-31-16,0 0-52 15,-10-11-84-15,-2 14-27 16,-9 11 13-16,-6 7-37 0,-6 10-18 16,-9 7 7-1,-7 9-1-15,-6 4-6 0,-3 5 5 16,-4 2-6-16,-3-2 0 15,3 1 0-15,2-5 1 16,7-6 5-16,9-5-6 16,7-9 0-16,10-7 5 15,8-9-5-15,8-4-1 16,6-5-13-16,5-6-91 16,6-1-121-16,12 0-133 15,3-6 34-15</inkml:trace>
  <inkml:trace contextRef="#ctx0" brushRef="#br0" timeOffset="142466.12">23877 7185 1288 0,'0'0'299'15,"0"0"-208"-15,0 0-67 0,0 0-24 16,0 0 20-16,0 0 23 15,-97 93-4-15,55-52 18 16,-21 14-22-16,-28 15-4 16,-23 17-7-16,-9 5-24 15,20-16 15-15,27-20-14 16,33-21 0-16,9-6 12 16,1 1-13-16,1-1-22 15,0 0-59-15,11-3-78 16,2-3-74-16,6-7-109 15,5-6-355-15</inkml:trace>
  <inkml:trace contextRef="#ctx0" brushRef="#br0" timeOffset="165293.31">25815 8270 624 0,'0'0'295'0,"0"0"-169"15,0 0-18 1,0 0 1-16,0 0 37 0,0 0 4 16,0 0-47-16,0 0-2 15,0-8-9-15,0-4-19 16,0-5-2-16,1-3-29 16,-1-7 2-16,3-5-21 15,-3-4-22-15,1-4 12 16,1-1-12-16,-1-1 4 15,1-1-1-15,-2-2-4 16,1 5 0-16,1 3-1 16,1 7-3-16,-2 7-4 15,1 6 8-15,-2 6 0 16,1 4 12-16,-1 5-12 0,2 2-10 16,-1 4-5-1,4 20-2-15,2 22 17 0,1 26 0 16,-1 2 7-16,1-5-7 15,0-8 7-15,0-16-5 16,0 2-2-16,-1-1 0 16,2-8 0-16,-3-8 0 15,0-11 0-15,-2-5 0 16,2-10-115-16,1-4-222 16,0 0-499-16</inkml:trace>
  <inkml:trace contextRef="#ctx0" brushRef="#br0" timeOffset="165783.6">26211 8344 575 0,'0'0'286'15,"0"0"-175"-15,0 0 28 0,0 0 55 16,0 0-49-16,0 0-32 15,0 0-52-15,0 51-30 16,4-46 2-16,-2 0-18 16,-1-4 2-16,-1-1 4 15,2 0-11-15,-2 0 44 16,0 0-1-16,0 0 2 16,0-8-12-16,0 2-43 15,0-1 6-15,0 0-6 16,0 7 7-16,0 0-6 15,0 0-1-15,0 0-5 16,0 4-4-16,0 4 9 16,-2 0 0-16,2 0-1 0,0-4-17 15,0-4-65-15,4 0-245 16,2 0-593-16</inkml:trace>
  <inkml:trace contextRef="#ctx0" brushRef="#br0" timeOffset="167216.34">26377 7947 618 0,'0'0'280'16,"0"0"-121"-16,0 0 35 15,0 0-20-15,0 0-35 16,0 0-22-16,0 0-34 15,-9-44-31-15,9 35 0 16,10-2-32-16,4 0-5 16,4 2 2-16,2-1-11 15,6 4 7-15,1-1-1 16,1 3-12-16,2 1 22 0,-2 3-22 16,-2 0 0-1,-3 3 9-15,-3 5-8 0,-5 1-1 16,-2 3 0-16,-3 0-10 15,-5 0 10-15,-3 2 0 16,-2 5 0-16,0 2-1 16,-8 3-1-16,-8 4 2 15,-2 3 0-15,-2 1 1 16,0 0-2-16,0 2 1 16,4-1 0-16,4-3 3 15,2-2-2-15,5-3-1 16,3-5 0-16,2-3 1 15,0-4 3-15,5-2-4 16,8-4 0-16,2 0 11 0,4-4-11 16,4-3 16-16,1 0 14 15,3 0 7-15,-2-1 3 16,0-5-31-16,-4 2-9 16,-3 0 8-16,-2 4-8 15,-2-4-11-15,-1-1-48 16,7-10-96-16,-4 1-204 15,-4-2-415-15</inkml:trace>
  <inkml:trace contextRef="#ctx0" brushRef="#br0" timeOffset="167831.11">26921 7932 1179 0,'0'0'307'16,"0"0"-207"-16,0 0-82 15,0 0 4-15,0 0 65 16,0 0-40-16,0 0-21 16,54 81-13-16,-26-66 6 15,5-6 40-15,4-6-20 16,2-3-6-16,0-4-11 16,1-17-21-16,-3-2 10 15,-5-8-2-15,-7-2-9 16,-8-1 13-16,-7-2-13 15,-9 2 0-15,-1 0 2 16,-6 5 4-16,-13 5-6 0,-5 5 1 16,-4 4-1-16,-2 8 9 15,-1 6-9-15,0 1 2 16,1 7 0-16,1 11-1 16,3 6-2-16,6 3 1 15,2 2 0-15,8 1 2 16,3 0-2-16,7-5 0 15,0-3 2-15,10-4-1 16,5-3-1-16,5-6 0 16,4-6-5-16,0-3 5 15,-1 0 2-15,1-9-1 16,-1-6 4-16,0-5-4 16,-5-1 0-16,-1 1 0 15,-1 2 0-15,-6 2 7 0,-3 7-8 16,-2 4 0-16,-4 5 0 15,1 2-12-15,-2 18 12 16,1 9 19-16,2 9 19 16,0 7 21-16,1 1-26 15,3-2 3-15,0-3-14 16,1-5-21-16,2-8-1 16,-1-8 0-16,0-6-14 15,0-3-45-15,0-11-92 16,-3 0-369-16,0-3-782 0</inkml:trace>
  <inkml:trace contextRef="#ctx0" brushRef="#br0" timeOffset="168799.44">27989 7824 776 0,'0'0'359'16,"0"0"-168"-16,0 0 37 16,0 0-20-16,0 0-76 15,0 0-43-15,0 0-49 16,-21-21-21-16,6 15-2 16,-4 2-16-16,-6 3-1 15,-4 1 0-15,-3 0-2 0,-4 7 2 16,3 10 0-1,2 3 0-15,4 7 1 0,5 2-1 16,9 4 0 0,7 2 0-16,6-3-2 0,0-2 2 15,12-5 0-15,9-7 1 16,4-5 8-16,4-10-9 16,1-3-1-16,-2-3-15 15,-1-17-32-15,-3-6 27 16,-3-3-20-16,-5-4 18 15,-4-2 22-15,-6 2-18 16,-3 3 18-16,-1 7 1 16,-2 5 14-16,0 11 28 15,0 4-8-15,0 3-21 0,0 20-13 16,0 26 7-16,0 31 27 16,0 34 0-16,0 20-9 15,0-2 25-15,0-15-18 16,0-23-13-16,0-22 6 15,0-18-24-15,0-15 11 16,0-8 1-16,0 4-13 16,-2-3 12-16,1 1-11 15,-1-10 6-15,2-9-7 16,0-7-32-16,3-12-78 16,9-12-90-16,-2-8-553 0</inkml:trace>
  <inkml:trace contextRef="#ctx0" brushRef="#br0" timeOffset="169213.22">28480 7306 995 0,'0'0'275'0,"0"0"-203"0,0 0-63 16,0 0 13-16,0 0 43 15,0 0 34-15,0 89 20 16,0-27-31-16,3 30 29 15,6 30-21-15,-3 10-43 16,0-4 1-16,-3-19-4 16,-3-21-22-16,0-19 8 15,0-16-22-15,0-14 9 16,0-7-23-16,0 2 13 16,0 1-9-16,0-3-4 15,0-10-10-15,3-9-69 16,11-13-109-16,2-8-319 15,-2-11-732-15</inkml:trace>
  <inkml:trace contextRef="#ctx0" brushRef="#br0" timeOffset="169633.53">28854 7757 780 0,'0'0'1002'16,"0"0"-916"-16,0 0-57 16,0 0-29-16,0 0 8 15,0 0 12-15,0 0 11 16,0 113-25-16,0-58 23 0,-2 3-1 16,-5 6 5-16,1-4 4 15,2 1-36-15,-1-6 7 16,4-8-1-16,1-6-1 15,0-7 10-15,0-7-16 16,3-7 0-16,7-6 19 16,7-6-18-16,2-5-1 15,8-3 0-15,6 0 1 16,5-3 20-16,4-4-19 16,3 0 8-16,6 2-1 15,1 3-8-15,1 2-1 16,-1 0 0-16,-5 0 0 15,-5 2 2-15,-5 1-2 16,-5 1-1-16,-7-3-36 16,-6 2-35-16,-8-2-108 0,-7-1-382 0</inkml:trace>
  <inkml:trace contextRef="#ctx0" brushRef="#br0" timeOffset="170377.06">25114 9157 1136 0,'0'0'304'0,"0"0"-215"16,0 0-70-16,0 0-18 16,0 0 78-16,0 0 30 15,0 0-40-15,94-17-9 16,-53 11-28-16,7 0-3 15,7 1 20-15,22-1-14 16,25 0 14-16,34-1-12 16,17 2-16-16,7-2 2 15,-2 0-11-15,-6 0 1 16,8-1 7-16,10 3-20 16,12-1 15-16,13 0-4 0,11 1-10 15,7-1 8 1,12 0-3-16,2-1 2 0,9 0 9 15,1 2-2-15,3-2 7 16,-4 1-16-16,0-3-4 16,-8 0 7-16,-12-4-8 15,-14-3 10-15,-13 3-11 16,-19 1-1-16,-13 3 0 16,-17 4 1-16,-18 4-5 15,-28-1 5-15,-24 2 0 16,-19 0 0-16,-12 0 0 15,1 0-13-15,-6 0-19 16,-6 0-44-16,-26 0-55 16,-2 0-172-16,-15 0-306 0</inkml:trace>
  <inkml:trace contextRef="#ctx0" brushRef="#br0" timeOffset="170909.78">30194 6962 215 0,'0'0'319'16,"0"0"-211"-16,0 0-18 16,0 0 66-16,38 119 95 0,-15-30-126 15,3 46-25-15,-1 31 16 16,-5 23-3-16,-3 4-12 16,-10-4-46-16,-1-7 8 15,-1-13-15-15,-2-24-17 16,-2-27 1-16,2-34 0 15,-1-25-18-15,0-19 12 16,0-10-13-16,0 4 16 16,-2-5-10-16,0-2-19 15,0-10 0-15,0-17-28 16,-8 0-166-16,-5-15-638 0</inkml:trace>
  <inkml:trace contextRef="#ctx0" brushRef="#br0" timeOffset="171593.29">25213 7306 517 0,'0'0'611'16,"0"0"-455"-16,0 0-85 16,0 0-32-16,0 0 16 15,0 0-14-15,0 0-2 16,-8 65 67-16,8 21-36 15,0 53 19-15,0 39-11 16,10 20-14-16,-1 0-6 16,-3-26-32-16,0-14-1 15,-3-22 14-15,2-24-39 0,-2-29 11 16,0-24-11 0,-1-19 1-16,1-9 2 0,-1-2 3 15,2-5-6-15,-1-6-26 16,3-18-101-16,1-17-191 15,-4-14-325-15</inkml:trace>
  <inkml:trace contextRef="#ctx0" brushRef="#br0" timeOffset="172246.07">25282 6978 438 0,'0'0'96'0,"0"0"-57"16,0 0 90-16,119 1-8 0,-72-1-21 16,3 0-25-16,5 0-16 15,3 0-10-15,4 0 8 16,2 0-15-16,6 0-18 15,15 0 11-15,18 0 17 16,18 0-7-16,8 0-3 16,-3 0-26-16,-3 0 10 15,0 0 5-15,8 0 4 16,11-5 23-16,7-2-30 16,8 2-2-16,4 0 0 15,7-3-25-15,2 1 18 16,6 1-16-16,3-1 3 15,3-1 4-15,-3 1-9 0,-4-1-1 16,-10 1 10 0,-5 0-10-16,-8 3 1 0,-12 1-1 15,-11 1 0-15,-18 2 15 16,-23 0-14-16,-23 0 16 16,-22 0 12-16,-8 3-20 15,-5 1 0-15,-2 1-9 16,-6 0-16-16,-9-1 16 15,-9 1-59-15,-4-2-35 16,0 5-8-16,-3-3-138 16,-7 1-415-16</inkml:trace>
</inkml:ink>
</file>

<file path=ppt/ink/ink1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11.375" units="1/deg"/>
          <inkml:channelProperty channel="T" name="resolution" value="1" units="1/dev"/>
        </inkml:channelProperties>
      </inkml:inkSource>
      <inkml:timestamp xml:id="ts0" timeString="2021-05-11T18:10:56.828"/>
    </inkml:context>
    <inkml:brush xml:id="br0">
      <inkml:brushProperty name="width" value="0.05292" units="cm"/>
      <inkml:brushProperty name="height" value="0.05292" units="cm"/>
      <inkml:brushProperty name="color" value="#FFFF00"/>
    </inkml:brush>
  </inkml:definitions>
  <inkml:trace contextRef="#ctx0" brushRef="#br0">9829 15018 195 0,'0'0'123'16,"0"0"-99"-16,0 0-17 15,0 0-7-15,0 0-26 16,0 0 3-16,0 0-38 15,9 7 12-15,-7-4-16 0</inkml:trace>
  <inkml:trace contextRef="#ctx0" brushRef="#br0" timeOffset="173291.58">30176 17841 977 0,'0'0'50'0,"0"0"-50"16,0 0-151-16,0 0-21 15,0 0-496-15</inkml:trace>
</inkml:ink>
</file>

<file path=ppt/ink/ink1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11.375" units="1/deg"/>
          <inkml:channelProperty channel="T" name="resolution" value="1" units="1/dev"/>
        </inkml:channelProperties>
      </inkml:inkSource>
      <inkml:timestamp xml:id="ts0" timeString="2021-05-19T16:32:06.579"/>
    </inkml:context>
    <inkml:brush xml:id="br0">
      <inkml:brushProperty name="width" value="0.05292" units="cm"/>
      <inkml:brushProperty name="height" value="0.05292" units="cm"/>
      <inkml:brushProperty name="color" value="#FFFFFF"/>
    </inkml:brush>
  </inkml:definitions>
  <inkml:trace contextRef="#ctx0" brushRef="#br0">25707 5958 459 0,'0'0'143'0,"0"0"-6"0,0 0-49 15,0 0 10 1,0 0 44-16,0 0-51 0,0-5-19 15,0 3-31 1,0 2-18-16,0 0 35 0,0 0-19 16,0 0 9-16,0 0 7 15,0 0-36-15,0 0 10 16,0 0-12-16,0 0-16 16,0 0 24-16,0 0-25 15,0 0 6-15,0 0 4 16,0 0-4-16,0 0-7 15,0 0 1-15,0 0-1 16,0 0-1-16,0 0 2 16,0 0 0-16,0 0 0 15,0 0-5-15,-2 0 4 0,1 0-6 16,-2 0 3-16,1 0-3 16,1 3 8-16,-2 1-1 15,0-1 7-15,2-1-6 16,-1 1-2-16,-1 1-5 15,0 1 3-15,2 1-6 16,-4 3 9-16,2 4 0 16,0 2 11-16,-1 1-4 15,-2 3-7-15,1 1 0 16,2 2-1-16,-1 3-7 16,-1 4 8-16,2 3 0 15,0 0 1-15,-1-1 1 16,3 0-2-16,-1-2 0 15,1-5-2-15,1 1 2 16,0-6 1-16,0-2 0 0,0-4 3 16,0-4-3-16,0-1-2 15,0-4 1-15,0-2 0 16,0 1 0-16,0 1 0 16,0-3 0-16,0-1 0 15,0 1 0-15,1 1-1 16,2 1 1-16,1 0 0 15,1 0 0-15,1-1 0 16,0 1 7-16,1 0-2 16,2 0 2-16,0 0-9 15,2-1 2-15,0 1 0 16,3 2-7-16,1-3 9 0,0 2-2 16,3-1 8-16,0 0 1 15,2 0-10-15,3-1 1 16,-2 0 0-16,4-1 2 15,1 1-1-15,0 0-1 16,1 1 4-16,0 1-2 16,1-1-2-16,-1-1 0 15,-1 2 0-15,1 0 1 16,-2 0-1-16,2 2 0 16,-1-1 5-16,3-1-4 15,-1 1-2-15,0 0 1 16,1-1 0-16,-1-1 1 15,-4 2-1-15,0 0 0 0,-2-1 1 16,-1 0 0-16,-1 0-2 16,-1-1 1-16,-1 1 0 15,1-3 1-15,2 1 0 16,-1 1-1-16,0-2 4 16,1 1-3-16,0-1-1 15,2-1 0-15,0 2 0 16,0-2-1-16,-1 0 2 15,1 0-1-15,-1 0 2 16,0 0-1-16,-2 0-2 16,-1 0 1-16,2 0 0 15,-3 0-5-15,3 0 6 16,-2 0-1-16,1 0 5 0,2 0-4 16,0 0-1-16,1 0 0 15,2 0 0-15,-1 0 0 16,0 0 0-16,-2 0 0 15,1 0 0-15,-1 0 1 16,0 0-1-16,-1 0 0 16,2 0 0-16,-1 0-1 15,0 0 1-15,-1 0 0 16,0 0 0-16,0 0 1 16,0 0-1-16,1 0 0 15,2 0 0-15,1 0-2 16,2 0 3-16,3 0-1 15,0 0 0-15,1 0 9 16,0 0-11-16,1 5 2 16,0-5 0-16,3 3-3 0,-1 0 3 15,4-2 0 1,0 1 0-16,1-2 3 0,0 0-3 16,-2 3 0-16,2-3 0 15,-3 2-3-15,-2 0 10 16,0 1-7-16,-1 0 0 15,-1-1-4-15,-3 0 4 16,1 1 0-16,2 1 0 16,-1-3 2-16,-1 2-2 15,1 0 0-15,-1-2 0 16,-2 1 3-16,0-2-4 16,1 3 1-16,-2-1 0 0,-1 0 0 15,1 1 0 1,1-2 0-16,0 0 0 0,2 1 0 15,2-1 0-15,-1-1 0 16,1 1 1-16,-1-1-3 16,2 2 2-16,0-1 0 15,1 0 0-15,0 1 3 16,2 0-3-16,2-1 0 16,-1 1 0-16,0 0 1 15,0-1-1-15,2 2 0 16,1-1 0-16,-1-1-2 15,2 1 1-15,-1-1 1 16,0 1 0-16,0-2 7 16,2 3-7-16,-2-3 0 15,1 2-1-15,0 0-3 0,0-2 4 16,-1 1 0-16,3 0 0 16,-1-1 4-16,1 2-3 15,0-1-1-15,-1 1 0 16,3-1-2-16,-2 0 1 15,3 0 1-15,1 2 0 16,0 0 6-16,2-2-5 16,-1 0-1-16,1 0 0 15,1 1-5-15,2-1 5 16,0 1 0-16,-1-2 0 16,1 1 10-16,-1-1-9 15,-1 0-1-15,-2 0 0 16,0 0-4-16,0 0 2 0,-2 0 3 15,-3 0-1-15,2 0 7 16,-6-3-6-16,0 0-1 16,-2 2 0-16,-2-1-3 15,0-1 2-15,-2 0 1 16,-2 2 0-16,-3 1 2 16,1-1 4-16,-4 1-7 15,-1 0 1-15,0 0-6 16,0 0 5-16,-2-1 1 15,-2 1 0-15,-1 0 5 16,2-2 2-16,-2 1-13 16,4-1 6-16,3 1 0 0,3 0 6 15,2-1-5 1,2 0 10-16,1 2 5 0,1 0-10 16,2-3-6-16,6 3 0 15,2-2 0-15,4 1 1 16,1-1-1-16,-1 1 7 15,-2-1-2-15,-5 2-4 16,-6-1-1-16,-5 1 0 16,-4 0-2-16,-6-2 1 15,-5 1 1-15,-2-1 0 16,-5 2 6-16,-2-2-5 16,0-1-1-16,-4 1 0 15,0 2-2-15,-1-1 1 16,1 1 1-16,-2 0 0 15,4 0 2-15,-2 0 6 0,3-1-15 16,-2 1 7-16,2 0-1 16,0 0-7-16,-1 0 9 15,-1-2-1-15,2 2 3 16,-2-1-3-16,1-2 0 16,0 2-23-16,-1-3-91 15,1-3-137-15,-1 1-151 16,2 0-212-16</inkml:trace>
  <inkml:trace contextRef="#ctx0" brushRef="#br0" timeOffset="766.23">32082 5917 491 0,'0'0'131'15,"0"0"-108"-15,0 0-7 16,0 0 50-16,0 0 30 16,0 0 2-16,0 0-32 15,-3-3-45-15,3 3 15 16,0 0-20-16,0 0-15 0,0 0 1 16,0 0-2-16,-2 0 0 15,1 1 3-15,-2 4-2 16,0 4 6-16,2 3 3 15,-1 1-8-15,1 4 27 16,-2 4-22-16,0 8 4 16,0 6 11-16,-2 5-21 15,1 5 28-15,-1 2-17 16,0 2-5-16,0-3 33 16,2 1-12-16,0-3 11 15,1 1 15-15,-1-3 1 16,2 0 16-16,-2-3-33 0,1-3-27 15,-1-5 20 1,2-4-15-16,-2-5 7 0,3-4 16 16,0-6-30-16,0-4 12 15,0-2-21-15,0-4 1 16,0-2 17-16,0 0-17 16,0 0 10-16,0 0 2 15,0 0-7-15,0 0-12 16,0 0-23-16,0-8-189 15,3 0-595-15</inkml:trace>
</inkml:ink>
</file>

<file path=ppt/ink/ink1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11.375" units="1/deg"/>
          <inkml:channelProperty channel="T" name="resolution" value="1" units="1/dev"/>
        </inkml:channelProperties>
      </inkml:inkSource>
      <inkml:timestamp xml:id="ts0" timeString="2021-05-19T16:33:38.617"/>
    </inkml:context>
    <inkml:brush xml:id="br0">
      <inkml:brushProperty name="width" value="0.05292" units="cm"/>
      <inkml:brushProperty name="height" value="0.05292" units="cm"/>
      <inkml:brushProperty name="color" value="#FFFFFF"/>
    </inkml:brush>
    <inkml:brush xml:id="br1">
      <inkml:brushProperty name="width" value="0.05292" units="cm"/>
      <inkml:brushProperty name="height" value="0.05292" units="cm"/>
      <inkml:brushProperty name="color" value="#FF0000"/>
    </inkml:brush>
  </inkml:definitions>
  <inkml:trace contextRef="#ctx0" brushRef="#br0">12587 7549 84 0,'0'0'117'16,"0"0"-68"-16,0 0 0 15,0 0-25-15,0 0-8 16,0 0-16-16,0 0-6 15,0 0-9-15,0 0-37 0,0 0-15 16,0 1-132-16</inkml:trace>
  <inkml:trace contextRef="#ctx0" brushRef="#br0" timeOffset="2408.19">12806 7531 426 0,'0'0'175'0,"0"0"-25"16,0 0-141-1,0 0 239-15,0 0-64 0,0 0-79 16,0 0 14-16,0-24-4 16,0 21-33-16,0 0-7 15,0 1-5-15,0 0-33 16,0 0 18-16,0 2-19 16,0 0-7-16,0-3-9 15,-4 3-20-15,1-2-1 16,-4 2-10-16,-1 0 11 15,-1 0 8-15,-3 0-8 16,2 5 0-16,-4 3-1 16,2 0-10-16,0 3 5 0,-1-1-18 15,1 1-10 1,1 2 16-16,0-2 4 0,2 1 5 16,-2 1 7-16,1-1-15 15,-1 0-4-15,1 1 2 16,0 3-10-16,-1-4 18 15,3 5-4-15,0-1 3 16,-1 1 5-16,0 1-12 16,1-1 13-16,1 1-14 15,-1-1 13-15,2-2 1 16,0 3 6-16,2-4 0 16,-2 3-2-16,3 0-2 15,0 2 4-15,0-1 0 16,-2 1-2-16,2 2-6 15,0 1 14-15,-1 2-6 0,0 3 4 16,1 1-3-16,1 0-2 16,1 3-1-16,1-2 2 15,0 4-1-15,0 0 2 16,0 1-1-16,0-1 0 16,0 4-3-16,0 1 3 15,0-2 0-15,0 2 1 16,0 0 4-16,0-1-5 15,0-1 1-15,0 0 1 16,0 0 4-16,0 1-6 16,0 0 0-16,0-1 0 15,0 3 2-15,0 0-2 16,0 0 7-16,0 2-3 0,0 0-3 16,-2 0-1-1,-1 1 0-15,0-1 0 0,0 0 1 16,2 2-1-16,-1-1 0 15,2 0 3-15,-1 3-3 16,1-4-1-16,0 2 1 16,0-1 0-16,0 2-2 15,0-1 2-15,0 3 0 16,3-3 4-16,1 1-4 16,-1-1-1-16,2 1 1 15,-1-3 0-15,2 0 1 16,-2-2-1-16,-1 4 0 15,0-4 4-15,-1 1-4 16,3 0 0-16,-2 1-1 0,0-2-3 16,0-1 3-16,2 0 2 15,-2-1-1-15,0 0 5 16,2 0-5-16,-2-1 0 16,1 0 0-16,-1-1-3 15,2 0 3-15,-1 1 0 16,4-2 0-16,-4 2 3 15,2 1-2-15,-1-1-1 16,2-2 0-16,-1 0-4 16,0-3 4-16,0-1 0 15,2 0 2-15,0-2 1 16,1 0-2-16,-1 0-1 16,-1 0 0-16,2 1-3 0,-3-1 2 15,0-2 1-15,-1 3 0 16,2-3 5-16,-3 1-5 15,-1-1 0-15,0 1 0 16,-1-2-1-16,-1-2 1 16,-1-1 0-16,0-5-1 15,0-6-140-15,0-10-511 0</inkml:trace>
  <inkml:trace contextRef="#ctx0" brushRef="#br0" timeOffset="7769.87">12815 7499 335 0,'0'0'153'16,"0"0"-40"-16,0 0 4 16,0 0 11-16,0 0-14 15,0 0 9-15,0 0-43 16,3-13-15-16,-3 11-14 16,2 2-30-16,-2-1 13 15,1-1-21-15,2 2-13 16,1 0 24-16,3 0-23 0,-3-3-1 15,4 3 0-15,-1-3 12 16,2 2-12-16,-2 0 5 16,3-1-4-16,0 1 5 15,0 0-5-15,1-2-1 16,2 1 7-16,-1-1 2 16,3 3-2-16,-2-3-5 15,4 2-2-15,-1 0 24 16,2-1-18-16,2 1 22 15,0 0 5-15,1-1-32 16,-1 1 33-16,2-1-20 16,-1 0-13-16,0-1 16 15,-3 2-16-15,1-3-1 16,-2 2 0-16,0 0 1 0,3 2 3 16,-4-1-4-16,3 1 0 15,0 0 3-15,0 0-3 16,-1-1 0-16,0 1 0 15,1-2-2-15,-1 1 2 16,1 0 1-16,1-1-1 16,-2 1 0-16,1-1 0 15,-2 0 0-15,0-1 0 16,1 3-3-16,-1-2 3 16,2 2 1-16,1 0-1 15,2 0 3-15,2 0-2 16,1 0-1-16,0 0 0 15,1 0 4-15,1 0-4 16,1-1 0-16,0 1 0 0,2 0 0 16,-2 0 0-16,1 0 0 15,-2 0-1-15,-4 0 1 16,0 0 2-16,-1 0-2 16,-1 0 0-16,0 0 2 15,0 0-2-15,0 0-1 16,1 0 1-16,-1 0-1 15,1 0 0-15,1 0 1 16,-4 0 0-16,4 0 7 16,-3 0-7-16,3 0 0 15,-4 0 0-15,4 0-1 16,-3 0-1-16,0-1 2 0,-1 1 0 16,0-2 4-1,0 2-3-15,-2 0-2 0,0 0 1 16,1 0-4-16,1 0 4 15,-2 0 0-15,2 0 2 16,-1 0 2-16,1 0-4 16,2 0 0-16,-1 0 0 15,-1 0-1-15,2 0 0 16,-2 0 1-16,2 0 0 16,0 0 0-16,-2 0 1 15,2 0-2-15,0 2 1 16,0-2 0-16,3 1 3 15,3-1-3-15,-1 0 15 0,4 0 2 16,3 0-15 0,0 0 5-16,3 0-7 0,1-3 7 15,3-1-1-15,-1-3-4 16,-1 4 8-16,-3 0 0 16,1 0-9-16,-3 2-1 15,-2 1 0-15,-1 0 0 16,0 0 0-16,-2 0 0 15,2 0 2-15,-2 0 2 16,-1 1-3-16,0 2-1 16,1 1 0-16,-1-2-4 15,0 1 4-15,-2 1 0 16,2-3 0-16,-2 2 5 16,0-1-5-16,1-1 0 15,1-1 0-15,2 1-1 0,0-1 1 16,1 0 0-16,1 0 1 15,2 0 6-15,0 0-6 16,2 0-2-16,-1 0 1 16,1 0-2-16,0 0 2 15,-1 0 0-15,-1 0 0 16,1 0 3-16,1 0-2 16,-1 0-1-16,1 0 0 15,0-1-7-15,-1 1 7 16,1 0 0-16,-3 0 1 15,0 0 6-15,-1 0-5 16,0 0-2-16,1 0 0 16,-1 0-4-16,2 0 3 0,0 0 2 15,0 0-1 1,1 0 5-16,-2 0-5 0,3 0 0 16,-2 0 0-16,1 0-5 15,-1 0 4-15,1 0 1 16,1 0 0-16,-1 0 3 15,1 0-3-15,-2 0 0 16,2 0 0-16,-3 0 2 16,3 0-4-16,-2 0 2 15,0 0 0-15,-1 0 6 16,1 0-5-16,0 0-1 16,1-1 0-16,-1-1-2 0,0 2-5 15,0 0 8-15,1 0-1 16,0 0 10-16,2 0-10 15,0-1 0-15,1 1 0 16,-1-2-3-16,0 1 3 16,0 0 0-16,0 1 0 15,0-3 3-15,2 3-2 16,-1 0-1-16,1 0 0 16,2 0-3-16,0 0 2 15,0 0 1-15,3 0 0 16,-2 0 3-16,1 3-3 15,-1-2 0-15,0 0 0 16,-2-1-3-16,-1 2 3 0,-2-2 0 16,-3 0 1-1,-2 0 0-15,-4 0 0 0,-3 0-1 16,-5 0 0-16,-1 0-1 16,-4 0 0-16,-3 0 1 15,-2 1 0-15,-1 1-1 16,-3 0-9-16,2 3 1 15,-4-1-1-15,1 3-3 16,2 1 11-16,0 2 2 16,0 2 0-16,3 0 0 15,0 2 0-15,0 0 0 16,1 4 0-16,1-1-3 16,1 3 3-16,1 0 0 15,-2 3 0-15,2 2 5 16,-1 2-5-16,-1 0 0 0,0 1-1 15,0 3 0-15,-2 0 1 16,3 1 0-16,-2 4 0 16,-1 0 17-16,5 3-16 15,-5 0-1-15,2 2 0 16,0 0 7-16,-4 1-7 16,4 2 1-16,-4-1 7 15,1 2 5-15,-1-2-7 16,2-1-2-16,-3-1-4 15,-2 0 1-15,1-2 2 16,0 2-3-16,-1-5 1 16,-1 1 5-16,3 1 1 0,-5-1-7 15,1 1 0 1,-1 1 0-16,1-1 1 0,-1 0 0 16,1 0 0-16,-1 1 8 15,1 2-8-15,-1-2-1 16,-1 0 0-16,2 1 8 15,-2-2-7-15,1 2-1 16,-1 1 0-16,0-1 9 16,0 1-8-16,0 1-1 15,0 1 0-15,0-1 7 16,0 2-1-16,0-2 8 16,0 0-8-16,0-1 13 15,0 1-17-15,0-3 4 0,0 1-2 16,0-3 2-1,0 1 1-15,0-1-6 0,0 1 9 16,0 1 15-16,0 0-25 16,0-3 11-16,0 0-11 15,0-2 1-15,0 0 3 16,0-2-4-16,2-1 6 16,1-1 3-16,0-2-9 15,1-2-2-15,-1-1 2 16,-1-3-3-16,1 2 3 15,0-1 0-15,-2 0 1 16,2-1 17-16,0-1-17 16,-1 2-1-16,1-2 0 0,0-1 7 15,-2 0-3 1,2-2-4-16,-2 1 0 0,1-3 6 16,-2 1-6-16,1 0 0 15,1-3 0-15,-1 0-2 16,1 0 1-16,-2-1 2 15,1 1-1-15,-1-2 5 16,0 0-5-16,0 3 0 16,0-1 0-16,0-2 1 15,0 2-2-15,0-1 1 16,0 1 0-16,-3 1 2 16,2-1-1-16,-4 1-1 15,1 0 0-15,0 1-1 16,-1-1 0-16,1 2 1 15,1-3 0-15,-2 1 3 0,1 1-2 16,-2-2-1-16,0 2 0 16,1-2-1-16,-1 1 0 15,-1-1 2-15,0 1-1 16,-1-1 4-16,0-2-3 16,1 2-2-16,-3-2 1 15,2-1-1-15,1 0-1 16,-2 0 2-16,-2-2 0 15,1 1 9-15,-2 0-9 16,2 0 0-16,-3-1 0 16,2-2-3-16,-3 2 3 15,1-3 0-15,-1 1 0 16,1 0 3-16,-3-1-2 16,-1-2-1-16,1 0 0 0,-2-1 0 15,0-1-13-15,-1-2 12 16,-2 1 1-16,0 1 8 15,-2-1-2-15,-2 3-6 16,0-3 0-16,-2 4-1 16,0 1 1-16,-3-1 0 15,-1 2 6-15,-3 1-1 16,1-1 2-16,-3 0-7 16,-1 0 0-16,-2-1 6 15,-1 3-7-15,2-2 1 16,1 1 0-16,1-1 10 15,2 1-3-15,-2-2-7 16,5-1 0-16,1-1 9 0,0-1 0 16,2-1-9-16,2-2 8 15,-1 0 7-15,2 0-7 16,-2 0-5-16,1 0-3 16,-1 0 6-16,-2-3-4 15,3 1 4-15,-2 2 7 16,-1 0-9-16,-4 0 5 15,0 0-5-15,1 0-4 16,-3 0 0-16,1 0 32 16,-1 0-23-16,-2 0 3 15,-1 0-6-15,-1 0 0 16,0 0-6-16,0 0 0 16,-3 0-8-16,2 0 8 0,-1 0 2 15,-3 0-1-15,1 0 11 16,-3 0-6-16,-1 2-3 15,0 1 0-15,-1 0 9 16,0 4-11-16,0-2 0 16,2-1 0-16,-2 2 3 15,3-2-2-15,-1-1-2 16,3 0 0-16,-1-2 6 16,0 0-2-16,1-1-3 15,1 2 0-15,0-2 10 16,1 0-5-16,0 0-6 15,1 0 0-15,0 0 0 0,1 0 11 16,-1 0-11-16,-2 0 0 16,2 0 5-16,-4-2 2 15,1 1-7-15,-2-2 0 16,-1 2 0-16,0-1 0 16,-3 1 1-16,0 0 0 15,-1 1 4-15,-2 0-4 16,-2-1-1-16,3 1 0 15,-4-2 3-15,2 1-3 16,-2-1 0-16,0 0 1 16,-1 1 8-16,-1-2-3 15,2 2-12-15,-1-2 6 16,2 2 0-16,0-2 10 16,5 0-10-16,0 1 6 15,2-1 3-15,1 0-3 0,3 1-6 16,0 1 0-16,6-1 1 15,-1 2 4-15,2 0-5 16,5 0 0-16,0 0 5 16,2 0-4-16,1-1-2 15,6 1 1-15,0-1 0 16,3 0 11-16,3-2-11 16,1 0 0-16,3 2 6 15,0-1-5-15,0 0-1 16,-1-1 0-16,-1 2 1 15,-3-2 4-15,0 1-5 0,-2 2 0 16,-4 0-8 0,0 0 16-16,-2 0-14 0,-3 0 6 15,0 0 0 1,-5 0 2-16,2 0-2 0,-2 0 0 16,-3 0 0-16,5 0 6 15,0 0-12-15,1 0 6 16,0 0 0-16,-1 0 1 15,-2 0-1-15,-1 0-20 16,-2 0 12-16,1 0 16 16,-1 0-8-16,-1 0 0 15,0 0 0-15,-2 5 4 16,2-1-3-16,-2 0-1 16,3 0 0-16,4 1-6 15,-1-1 6-15,1 1 0 0,1-2 2 16,1 2-4-16,0-2 2 15,4 0 0-15,0-2 0 16,4-1 4-16,-2 1-4 16,2-1 0-16,2 0 0 15,2 0 2-15,-1 0-2 16,7 0 0-16,-3 0-1 16,3 0 7-16,-1-2-6 15,-1-4 0-15,1 1 1 16,-2-1-3-16,3 0 2 15,-1 1 0-15,1-1 0 16,1 0-10-16,2 1 8 0,3 0 2 16,0 1 0-1,3 1 2-15,0 0-2 0,-1-1 0 16,1 1-6-16,0-3 19 16,0 1-15-16,0-3 2 15,-2-1 0-15,1 1 0 16,-1-1 0-16,1 1 0 15,0-1 0-15,-2-1 1 16,1 0 5-16,1-1-6 16,-1 2 1-16,-1 0-2 15,2 0 7-15,1 1-6 16,0 5 0-16,1-1 3 16,1 2-3-16,-1-1 5 15,2 0-4-15,-1 3-1 16,1-1 1-16,0 1-1 0,0 0 0 15,0-1-16-15,0 1 10 16,0-5-80-16,0-6-58 16,0-2-88-16,0 1-712 0</inkml:trace>
  <inkml:trace contextRef="#ctx0" brushRef="#br0" timeOffset="15379.92">13370 11773 707 0,'0'0'303'15,"0"0"-152"-15,0 0-93 16,0 0-19-16,0 0 29 16,0 0 13-16,-9 2 12 15,9-2-32-15,-1 0-27 16,1 2 11-16,0-2-7 16,0 0 4-16,0 0 13 15,0 1-28-15,0 1-7 0,0 5-7 16,0 0-13-16,0 9 27 15,0 2-16-15,0 7 4 16,9 8 6-16,4 6-20 16,8 6 10-16,-3 4-5 15,3 0-5-15,-2-2 12 16,1-4-13-16,-3-5 1 16,-3-7 5-16,-5-6-5 15,1-6-1-15,-5-7 0 16,-1-2-22-16,-2-7-33 15,-1-3-72-15,-1 0-58 16,0-20 2-16,0-5-222 16,0-2-152-16</inkml:trace>
  <inkml:trace contextRef="#ctx0" brushRef="#br0" timeOffset="15688.05">13546 11858 664 0,'0'0'261'15,"0"0"-165"-15,0 0-40 16,0 0-23-16,0 0 9 16,0 0 9-16,0 0 2 0,0 55-6 15,0-26 2-15,0 8 18 16,0 6-18-16,0 3 15 15,-1 0-4-15,-1 0-28 16,2-5-10-16,0-2-13 16,0-7-8-16,-1-8 9 15,1-5-10-15,0-9-2 16,0-6-28-16,0-4-95 16,0 0-37-16,0-9-390 0</inkml:trace>
  <inkml:trace contextRef="#ctx0" brushRef="#br0" timeOffset="16019.73">13801 12076 613 0,'0'0'316'15,"0"0"-203"-15,0 0 18 16,0 0-12-16,0 0 19 16,0 0-15-16,100 17-34 15,-78-17-12-15,-2 1-52 0,1-1-7 16,-2 0-17-16,-4 0 7 15,-3 0-8-15,-5 0 0 16,-2 0-50-16,-5 0-110 16,0 2-120-16,0-1-321 0</inkml:trace>
  <inkml:trace contextRef="#ctx0" brushRef="#br0" timeOffset="16221.52">13910 12173 436 0,'0'0'741'0,"0"0"-632"15,0 0-79-15,0 0-5 0,0 0 63 16,0 0 16-16,0 0-32 16,78 12-27-16,-56-12-45 15,-1 0-10-15,10-3-148 16,-5-6-209-16,-7 3-435 0</inkml:trace>
  <inkml:trace contextRef="#ctx0" brushRef="#br0" timeOffset="16679.84">14417 12032 1117 0,'0'0'190'16,"0"0"-148"-16,0 0-21 16,0 0-20-16,0 0-1 15,21-80 3-15,-15 61 5 16,-1-1-6-16,-1 1-2 15,-1 4 1-15,0 0 5 16,-1 4-5-16,-1 1-1 16,-1 5 1-16,2 1 0 0,-2 3 8 15,2 1 5 1,-2 0-8-16,2 10 16 0,1 10 32 16,-2 6 43-16,2 8-30 15,-1 7-20-15,1 5 20 16,0 0-12-16,-2 2-17 15,1-2-7-15,-2-5-30 16,0-4 7-16,1-5-8 16,-1-10-5-16,0-7 3 15,0-7-27-15,0-5-71 16,3-6-115-16,-1-9-87 16,2-8-344-16</inkml:trace>
  <inkml:trace contextRef="#ctx0" brushRef="#br0" timeOffset="17121.72">14635 11981 709 0,'0'0'329'0,"0"0"-235"16,0 0-62-16,0 0-11 15,0 99 52-15,2-67 47 16,9 2-33-16,3-3-26 16,2 1-24-16,4-4-24 15,0-4-5-15,1-6 4 0,-1-4-12 16,1-7 13-16,-1-5-7 16,-1-2 15-16,0-3 23 15,-3-13 17-15,1-6 7 16,-4-6 6-1,0-4-55-15,-4-2-7 0,-4-1-12 16,-5 1 6-16,0 4-5 16,-3 3 5-16,-9 3-6 15,-7 5 11-15,-2 5-10 16,0 5-2-16,-2 6 1 16,1 3-8-16,-2 0 8 15,3 1-30-15,-1 9-6 16,4 1-4-16,3 2-37 0,3 2-63 15,2 4-23 1,2-2-153-16,5-3-331 0</inkml:trace>
  <inkml:trace contextRef="#ctx0" brushRef="#br0" timeOffset="17754.59">15137 12337 1425 0,'0'0'368'0,"0"0"-261"0,0 0-107 16,0 0-38-16,0 0 18 15,0 0 7-15,0 0-18 16,-4 5-156-16,5-5-371 0</inkml:trace>
  <inkml:trace contextRef="#ctx0" brushRef="#br0" timeOffset="18241.38">15272 11947 1224 0,'0'0'172'16,"0"0"-155"-16,0 0-9 15,0 0-8-15,0 0 23 16,0 0 34-16,0 98-17 15,0-60-18-15,4 5-3 16,1 1-9-16,4-3 16 16,0-1-25-16,3-6 10 15,1-6 2-15,4-6-13 16,0-9 0-16,1-5 0 16,-1-3 0-16,-1-5 7 15,-1-2-5-15,1-13 24 0,-4-7 38 16,-1-4-13-1,-1-8-5-15,-4 0-10 0,-3-1-14 16,-3 2 21-16,0 3-8 16,0 0-7-16,-10 5 1 15,-4 1-19-15,-1 5 5 16,-2 4 7-16,1 3-16 16,0 7-6-16,3 3 0 15,-1 2-24-15,4 2-1 16,-1 12-48-16,3 6-31 15,0 10-56-15,2-4-98 16,3-4-379-16</inkml:trace>
  <inkml:trace contextRef="#ctx0" brushRef="#br0" timeOffset="18691.84">15705 11953 1132 0,'0'0'270'16,"0"0"-202"-16,0 0-42 16,0 0-16-16,0 0 69 0,0 0 11 15,0 0-40 1,0 89-22-16,0-56-17 0,0 2-11 15,0 3 7-15,0 1-5 16,0-3-1-16,0-2 6 16,0-5-5-16,0-5-2 15,3-7 0-15,2-5 1 16,1-4 2-16,2-5-3 16,2-3 0-16,2 0 0 15,3 0 0-15,1-6 0 16,3 1 0-16,3 2 1 15,2 3 9-15,1 0-9 16,5 0 5-16,1 6 34 16,0 5-21-16,1 2 4 15,-1-4-7-15,-4 1-6 0,-2-4 3 16,-7-2-13-16,3-4-49 16,-9 0-165-16,-2 0-614 0</inkml:trace>
  <inkml:trace contextRef="#ctx0" brushRef="#br0" timeOffset="35714.33">23006 6179 127 0,'0'0'677'0,"0"0"-555"15,0 0-53-15,0 0 63 16,0 0 25-16,0 0-36 16,0 0-21-16,-51-36-40 15,37 35-14-15,0 0-18 16,-3 1-9-16,-2 0-3 15,-3 5-15-15,-3 8 8 16,2 4-9-16,-1 5 1 16,2-2-1-16,5 3 0 15,4 4 0-15,5 1-7 16,8 3 14-16,0 3-8 16,3 0 1-16,12-4 0 0,2-5-7 15,2-6 7-15,1-10-6 16,0-8 5-16,3-1-2 15,-3-10-9-15,0-14 1 16,1-2 5-16,-5-6-4 16,1 0-15-16,-4 1 25 15,-1-1-1-15,-3 6 2 16,-1 6-1-16,-4 6 1 16,-1 6 0-16,-2 8-1 15,-1 0-4-15,0 20-5 16,0 24 9-16,2 29 15 15,-1 35 18-15,-1 13-15 16,0-4-10-16,0-24 1 16,0-32-7-16,0-20-2 0,0-9 0 15,0-1 1 1,0-1 6-16,0-2-7 0,0-13 1 16,0-6-1-16,0-8-7 15,0-9-107-15,6-9-147 16,0-6-390-16</inkml:trace>
  <inkml:trace contextRef="#ctx0" brushRef="#br0" timeOffset="36576.19">23211 6295 611 0,'0'0'117'0,"0"0"-77"16,0 0 9-16,3 86 102 15,7-53-7-15,6-2-48 16,5-2-20-16,6-8-2 16,3-5-43-16,1-12-5 15,2-4-7-15,-2-2-2 16,-1-18 17-16,-2-4-21 15,-6-9 4-15,-5-4 5 16,-5-1-21-16,-8 1-1 0,-4 1 19 16,0 3-2-1,-9 5 28-15,-10 5-27 0,-2 7-9 16,-3 4 8-16,-1 10-16 16,-4 2 10-16,1 12-11 15,0 15 2-15,1 6-3 16,5 9 1-16,5 3 0 15,4 0 4-15,8-3-4 16,5-3 0-16,0-7 0 16,14-10-5-16,4-6 5 15,6-11 0-15,1-5 1 16,3-3 17-16,-1-19-18 16,0-8 0-16,-5-7-1 15,-1-2-2-15,-3-1 2 16,-6 1 1-16,-4 6 0 0,-2 3 2 15,-2 11-1-15,-4 9-1 16,0 5 0-16,0 5-11 16,0 7-4-16,1 17 5 15,1 11 10-15,1 8 6 16,4 6 1-16,5-1-5 16,5-5-2-16,3-8 0 15,2-10 0-15,1-8 1 16,1-10-1-16,-2-7 13 15,-2 0-11-15,-1-14 7 16,0-10-8-16,0-6 0 16,0-6 9-16,1-6-9 15,2-2-1-15,3 2 0 16,3 2-48-16,4 3-3 0,2 10 18 16,2 11 21-16,0 13 5 15,1 3 4-15,-3 22 3 16,-4 9 41-16,-3 7-28 15,-11 2 30-15,-5 1-3 16,-11-4 8-16,0-1 29 16,-18-7-34-16,-10-5 14 15,-5-4-29-15,-5-7-27 16,-2-8 17-16,1-5-18 16,5 0-9-16,3-26-44 15,9 6-169-15,11-1-306 0</inkml:trace>
  <inkml:trace contextRef="#ctx0" brushRef="#br0" timeOffset="37185.36">24932 5856 1113 0,'0'0'371'0,"0"0"-274"16,0 0-78-16,0 0-19 15,0 0 0-15,0 0 0 16,0 0 15-16,-11 52 50 15,5 1 11-15,-4 32-12 16,-4 26-21-16,-4 9 4 16,3-19-9-16,2-27-30 15,7-33 7-15,0-11-13 16,3-4-1-16,0-2 9 16,0-7-8-16,3-8-2 15,0-9 6-15,0 0 5 16,0-17 57-16,3-16-51 15,9-21-9-15,7-27-7 0,3-29 0 16,1-16-2 0,3 3-18-16,-3 13-6 0,-2 34 24 15,-3 20 0-15,-3 22 1 16,-3 9-1-16,1 6-3 16,-1 1 3-16,2 8 0 15,-1 10-23-15,-1 6 24 16,9 35 0-16,7 33 0 15,7 32 16-15,2 10-15 16,-4-12 4-16,-8-29-5 16,-7-29 1-16,-3-11 5 15,0 3-6-15,-3 1-10 16,-3 2-43-16,-9-3-150 0,-14-11-113 16,-7-9-447-16</inkml:trace>
  <inkml:trace contextRef="#ctx0" brushRef="#br0" timeOffset="37389.37">24905 6327 1028 0,'0'0'185'0,"0"0"-126"16,0 0 59-16,91 9 65 15,-35-2 27-15,10-2-76 16,5 0-37-16,0-1-31 0,-6-1-54 15,-7-2 10 1,-10 1-22-16,-12-2-30 0,-15 0-108 16,-15 0-698-16</inkml:trace>
  <inkml:trace contextRef="#ctx0" brushRef="#br0" timeOffset="38409.82">14486 9274 371 0,'0'0'77'0,"0"0"-58"16,0 0 53-16,0 0 45 16,0 0 28-16,0 0 4 0,0 0-30 15,22-39-21-15,-22 29 2 16,0 5-26-16,-3 0 23 16,0 3-4-16,0 0-36 15,2 2-18-15,1 0-39 16,-2 7 0-16,2 5-1 15,0-1-4-15,0 0 5 16,0-3 0-16,2-4 2 16,1 0-12-16,0-4 8 15,-2 0 2-15,1 0 6 16,-1 0-5-16,-1-5 20 16,0-6-13-16,0 0 0 15,0 0 0-15,0 2-7 0,-4 3-1 16,-1 1 13-16,2 3-11 15,-1 2 18-15,2 0-14 16,2 7-5-16,0 3-2 16,0 0-2-16,0-4 1 15,2-3-170-15,5-3-528 0</inkml:trace>
  <inkml:trace contextRef="#ctx0" brushRef="#br0" timeOffset="39004.72">13758 8385 570 0,'0'0'94'15,"0"0"-65"-15,0 0-11 16,0 0-16-16,0 0 40 16,0 0 31-16,0 0 27 15,45 13 32-15,-44-22-75 16,-1-2-20-16,0 1 19 16,0 0-23-16,-1 3-5 15,-4 3-2-15,-1 4-14 16,5 0 5-16,-2 0-17 15,3 9 0-15,0 3 6 16,0-2-6-16,0-2 0 16,0-2-1-16,0-6-14 15,0 0 14-15,0 0 2 0,0-3 7 16,0-8 9-16,-5 1-17 16,-2 0 6-16,-1 4 14 15,0 5 8-15,3 1 37 16,2 0-45-16,3 10-19 15,0 7 4-15,9 13-5 16,10-5-53-16,4-1-534 0</inkml:trace>
  <inkml:trace contextRef="#ctx0" brushRef="#br0" timeOffset="39476.71">14966 8260 413 0,'0'0'860'0,"0"0"-767"15,0 0-63-15,0 0-30 16,0 0 0-16,0 0 5 0,0 0-3 16,24 54-1-16,-14-45 9 15,4 0-2-15,-2-9-8 16,-2 0 0-16,2 0 7 15,-4-15-4-15,-5-3 3 16,-3-2 1-16,0-2 16 16,0 3-14-16,-6 2 43 15,-5 3 43-15,-1 4-19 16,2 6 45-16,-2 4-28 16,1 0-60-16,1 6-14 15,1 9-19-15,6 4 0 16,3 10-24-16,15-6-261 15,2-5-728-15</inkml:trace>
  <inkml:trace contextRef="#ctx0" brushRef="#br0" timeOffset="39964.48">16404 8032 1362 0,'0'0'184'15,"0"0"-123"-15,0 0-31 16,0 0-30-16,0 0-1 16,0 0-12-16,0 0 13 15,4 25 10-15,4-9-3 16,1-2-5-16,2-3 15 16,-1-5-15-16,-1-6-2 15,0 0 0-15,-2 0 1 16,-3-9 9-16,-2-8-9 15,-2-3-1-15,0 2 6 16,0 1-5-16,0 5 5 16,-2 1 19-16,-2 5 29 0,0 3 32 15,2 1-30-15,1 2-18 16,1 0-18-16,0 0-20 16,0 0-6-16,0 14-8 15,0 19-51-15,0-2-138 16,0 2-466-16</inkml:trace>
  <inkml:trace contextRef="#ctx0" brushRef="#br0" timeOffset="40415.62">16634 9286 920 0,'0'0'549'15,"0"0"-475"-15,0 0-66 16,0 0-8-16,0 0 10 15,0 0 16-15,-24 95 21 16,31-70-28-16,7-3-5 0,-4-7 11 16,3-5-25-16,-4-6 0 15,-1-4 8-15,-2 0-6 16,-3-14 13-16,-3-4-12 16,0-1 3-16,0 1 8 15,-6 2-6-15,-1 7 15 16,-1 2 56-16,2 7-20 15,-1 0-8-15,4 0-44 16,0 9 1-16,1 4-1 16,2 3-7-16,0 4-1 15,0 21-91-15,0-7-232 16,-3-1-597-16</inkml:trace>
  <inkml:trace contextRef="#ctx0" brushRef="#br0" timeOffset="40885.33">15500 10270 1061 0,'0'0'208'0,"0"0"-155"16,0 0-26-16,0 0-18 15,0 0 2-15,28 77 21 16,-16-69-30-16,0-5 14 16,-1-3-1-16,-4 0-14 15,-2-6 17-15,-4-8-2 16,-1-3-1-16,0 0 3 16,-7 3-17-16,-4 5 5 15,-1 5 52-15,0 4 19 0,-1 4-5 16,1 14-36-16,1 7-18 15,-2-1-4-15,3 2-14 16,-11-2-10-16,2-5-210 16,-3-6-559-16</inkml:trace>
  <inkml:trace contextRef="#ctx0" brushRef="#br0" timeOffset="41315.43">13576 10193 586 0,'0'0'140'16,"0"0"-5"-16,0 0 15 15,0 0 8-15,28 78-48 16,-22-61-65-16,0-6-2 16,-1-3-26-16,-2-5-16 15,-3-3 19-15,0 0-10 16,0-13 9-16,-3-4-19 15,-9-3-20-15,-5 0 10 0,-2 1 1 16,1 4 9-16,-1 4 16 16,2 6 6-16,5 5 36 15,3 0-22-15,1 12-34 16,3 4-2-16,5 2 0 16,0-5-151-16,0-8-841 0</inkml:trace>
  <inkml:trace contextRef="#ctx0" brushRef="#br0" timeOffset="41683.96">13334 9235 1215 0,'0'0'176'16,"0"0"-128"-16,0 0-38 15,0 0-9-15,-3 72 12 16,6-52-12-16,8-3 5 16,1-8-2-16,-2-4 2 15,2-5-6-15,-3 0 0 16,-3-9-6-16,-6-10 6 15,0-4 8-15,0-1-7 16,-9 2 14-16,0 4-14 0,-1 5 39 16,2 4 27-16,4 6-32 15,2 3-21-15,2 0-14 16,5 17-54-16,8-1-33 16,5 1-309-16</inkml:trace>
  <inkml:trace contextRef="#ctx0" brushRef="#br0" timeOffset="42125.81">15230 8944 892 0,'0'0'327'0,"0"0"-235"15,0 0-52-15,0 0-40 0,0 0 1 16,0 0 0 0,0 0-1-16,28 67 20 0,-16-72-19 15,-2-7 12-15,-3-1 3 16,-6-1-15-16,-1 4 32 16,0 3 91-16,-1 6-3 15,-8 1-13-15,3 0-56 16,0 10-27-16,4 9-21 15,2 1-4-15,17 4-13 16,10-4-187-16,1-6-630 0</inkml:trace>
  <inkml:trace contextRef="#ctx0" brushRef="#br0" timeOffset="42629.01">17764 8249 578 0,'0'0'225'16,"0"0"-109"-16,0 0-11 15,0 0-61-15,0 74-1 16,0-68 32-16,0-6-44 16,5 0 18-16,2-4 22 15,-4-8-17-15,0-4 5 16,-3 1 33-16,0 3 36 16,0 4 34-16,0 3-55 15,0 5-12-15,-1 0-45 0,1 0-50 16,0 12 13-1,0 5-13-15,3 3-11 0,23-1-46 16,1-3-181-16,-1-8-521 0</inkml:trace>
  <inkml:trace contextRef="#ctx0" brushRef="#br0" timeOffset="43012.19">18262 7732 1064 0,'0'0'313'0,"0"0"-213"15,0 0-40-15,0 0-60 16,0 0-1-16,0 0 1 16,0 0 1-16,3 3 21 15,0-3-10-15,3 2-3 16,-1-2 14-16,-2 0-11 16,0 0 66-16,-3 0 27 15,0 0-43-15,0 0 1 16,0-2-40-16,0-1-7 0,0 3-16 15,0 0-3-15,0 0-30 16,0 36-102-16,0-2-135 16,-3 4-594-16</inkml:trace>
  <inkml:trace contextRef="#ctx0" brushRef="#br0" timeOffset="43389.66">18161 9006 1425 0,'0'0'170'16,"0"0"-110"-16,0 0-59 15,0 0 5-15,0 0-6 16,0 0 1-16,0 0 25 16,13 54-26-16,-1-39 1 15,2-5-1-15,-5-3 12 16,-3-6-11-16,-2-1 1 16,-2 0 18-16,-2-8 58 15,0-4-45-15,0 1 29 0,-3 2 20 16,-3 1-27-16,0 5-9 15,1 3-40-15,-3 0-6 16,-3 23-40-16,0 2-156 16,-2 2-389-16</inkml:trace>
  <inkml:trace contextRef="#ctx0" brushRef="#br0" timeOffset="43830.7">17982 10079 924 0,'0'0'253'15,"0"0"-130"-15,0 0-52 16,0 89-26-16,7-67 64 16,2-7-45-16,4-5-28 15,0-6-18-15,-3-4-18 16,1 0 26-16,-2-9 9 15,-5-8-10-15,-2 0 37 0,-2 1-36 16,0 2 24 0,0 3 21-16,-2 5-3 0,-2 4 18 15,1 2-49-15,-2 0-21 16,1 10-16-16,-2 5 0 16,0 7-19-16,-3 11-66 15,2-4-144-15,-1-4-367 0</inkml:trace>
  <inkml:trace contextRef="#ctx0" brushRef="#br0" timeOffset="44242.03">17104 10490 1001 0,'0'0'361'15,"0"0"-260"-15,0 0-61 16,-102 39-38-16,85-20 26 16,4 1 78-16,9-1-23 15,4 0-31-15,0-4-35 16,1-2-10-16,8-8 9 15,5-5-15-15,-4 0 6 16,1-4-2-16,-1-13-4 0,-4-2 6 16,-5-4-6-16,-1-2-1 15,0 3 9-15,-1 4-2 16,-8 2-7-16,-1 7 6 16,2 4-5-16,-1 5 32 15,3 0-19-15,-1 12-13 16,1 5-1-16,3 1-5 15,1 3-69-15,1-5-185 16,1-5-594-16</inkml:trace>
  <inkml:trace contextRef="#ctx0" brushRef="#br0" timeOffset="44650.09">17321 9423 1045 0,'0'0'211'15,"0"0"-149"-15,0 0-46 16,-1 91 2-16,1-66-11 0,9-7 12 16,0-7 14-16,4-5-31 15,-1-6 16-15,-1 0-5 16,0-10-12-16,-5-10 6 16,-3-4-6-16,-3 0-1 15,0 2 7-15,0 5 18 16,0 4 135-16,-4 8-19 15,1 5-27-15,-2 0-45 16,1 0-69-16,0 4 0 16,-1 0-101-16,2-1-239 15,-1-3-800-15</inkml:trace>
  <inkml:trace contextRef="#ctx0" brushRef="#br0" timeOffset="44965.36">17040 8562 1465 0,'0'0'217'15,"0"0"-175"-15,0 0-10 16,0 0-27-16,0 0-4 15,-27 89 17-15,27-67-10 16,8-9-8-16,3-4 0 16,4-9-9-16,-3 0 8 0,-2-10-28 15,-3-9-11-15,-5-1-14 16,-2-2 5-16,0 5 49 16,-7 3-9-16,-4 9 9 15,-11 5-23-15,2 8-160 16,0 9-621-16</inkml:trace>
  <inkml:trace contextRef="#ctx0" brushRef="#br0" timeOffset="45362">15961 9336 1128 0,'0'0'175'16,"0"0"-111"-16,0 0-56 15,0 0 21-15,0 0-10 16,0 0-4-16,0 0 63 16,37 17-17-16,-29-44-35 15,-4-5-26-15,-2 2-16 16,-2 3 11-16,0 8 5 0,-8 5 7 16,-1 11 66-16,0 3-9 15,-1 7-44-15,1 17-2 16,0 7-18-16,-10 17-37 15,3-6-197-15,-4-6-772 0</inkml:trace>
  <inkml:trace contextRef="#ctx0" brushRef="#br0" timeOffset="45775.71">14547 9930 1154 0,'0'0'168'0,"0"0"-114"16,0 0-48-16,0 0 5 15,0 0-1-15,0 0-9 0,0 0 0 16,60 45 15-16,-53-60-15 16,-3-1-2-16,-2 0 1 15,-2 2-24-15,0 5 24 16,-6 1 0-16,-1 5 26 15,-1 3 25-15,2 0-45 16,0 4 4-16,0 9-10 16,2 18-20-16,-1-4-83 15,1 3-550-15</inkml:trace>
  <inkml:trace contextRef="#ctx0" brushRef="#br0" timeOffset="46092.85">14484 10802 1113 0,'0'0'170'0,"0"0"-106"15,0 0-62-15,0 0 8 16,0 0 1-16,0 0 24 16,0 0 57-16,79-5-34 0,-77-13-33 15,-2 3 1 1,0 5-19-16,0 7 69 0,-8 3-2 16,-2 1-55-16,-1 14-4 15,-8 1-15-15,4-2-171 16,0-6-463-16</inkml:trace>
  <inkml:trace contextRef="#ctx0" brushRef="#br0" timeOffset="46623.88">13027 8561 540 0,'0'0'80'16,"0"0"-57"-16,0 0-23 15,0 0-13-15,0 0-3 16,0 0-33-16,0 0-67 16,60 11 2-16,-60-26 45 15,0 1 69-15,-3-1 61 16,-6 4 106-16,-3 2 58 16,0 5 8-16,1 4-16 15,1 0-60-15,3 7-87 16,2 10-34-16,2 2-22 15,3 1-13-15,0 2-2 16,11-7-170-16,2-6-758 0</inkml:trace>
  <inkml:trace contextRef="#ctx0" brushRef="#br0" timeOffset="47035.93">13740 7758 992 0,'0'0'156'0,"0"0"-91"0,0 0-45 16,0 0-5-16,0 0 30 15,0 0-5-15,-52 85 17 16,50-68-17-16,1-3-38 16,1-3 15-16,0-6-17 15,0-3 0-15,0-2 1 16,0 0 11-16,0-14 42 16,0-6 10-16,-5-2-53 15,-2-1 10-15,0 2-20 16,-3 3 22-16,3 4 25 15,0 3-22-15,1 6 21 16,1 3-8-16,2 2-38 16,2 0 4-16,-1 16-5 0,2 14-34 15,0-2-88-15,3-4-147 0</inkml:trace>
  <inkml:trace contextRef="#ctx0" brushRef="#br0" timeOffset="47421.62">14331 7788 1111 0,'0'0'105'16,"0"0"-105"-16,0 0-1 15,0 0-11-15,0 0 12 16,0 0 0-16,19 82 1 16,-7-78 2-16,4-4-3 15,-4 0 0-15,1-14-32 16,-3-5-7-16,-4 2 39 15,-3 0 77-15,-3 6 65 16,0 5 70-16,0 6-27 16,0 0-75-16,0 0-57 0,0 14-53 15,1 21 0-15,-1-4-188 16,0 1-757-16</inkml:trace>
  <inkml:trace contextRef="#ctx0" brushRef="#br1" timeOffset="50759.5">22922 7539 781 0,'0'0'412'0,"0"0"-303"16,0 0-56-16,0 0-47 15,0 0 44-15,0 0 31 16,0 0-49-16,-50-7 1 16,36 8-23-16,-4 8-9 15,2 5 15-15,-3 2-15 16,2 7-1-16,1 2 0 15,2 4 6-15,5 4-3 0,5-2-2 16,4-3-1 0,0-8 0-16,16-3-3 0,2-9 3 15,6-8 0-15,3 0 0 16,0-12-11-16,1-13 9 16,-3-3-16-16,-2-4 17 15,-2-3-6-15,-4-1 7 16,-3 3 8-16,-2 1-7 15,-6 8 46-15,-2 6 8 16,-1 8 2-16,-1 9 1 16,-2 1-58-16,0 21 0 15,0 33 18-15,1 40 55 16,5 47 4-16,3 21-30 16,0 2-19-16,0-21-8 15,-3-33-20-15,1-29 0 0,-1-25-1 16,-1-20-10-16,-2-9 2 15,1-1-8-15,1-5-60 16,1-10-42-16,-2-9-135 16,-1-2-276-16</inkml:trace>
  <inkml:trace contextRef="#ctx0" brushRef="#br1" timeOffset="51547.84">23261 7683 1181 0,'0'0'253'0,"0"0"-206"16,0 0-36-16,0 0 13 16,0 83 3-16,0-47 30 15,3-2-18-15,10-3-31 16,4-8 16-16,5-5-16 15,2-7-8-15,0-10 19 16,-3-1-19-16,1-15 10 16,-3-13-2-16,-4-9-8 15,0-7 0-15,-7 0-25 16,-5-2 5-16,-3 4 7 16,0 3-19-16,-11 10 19 0,-5 5 5 15,-1 8-2-15,-2 10 9 16,0 6 1-16,-1 6-6 15,-1 17 5-15,1 12-1 16,1 8 2-16,3 3 0 16,6 3-9-16,7-1 8 15,3-7 1-15,0-8 0 16,12-10-1-16,5-9-6 16,2-9 5-16,0-5 2 15,2-9 0-15,-2-15-8 16,2-6 7-16,-2-7 1 15,-1-1-1-15,-1 0 0 16,-4 5 1-16,-1 8 0 0,-3 8 1 16,-1 12-10-1,-4 5 2-15,-1 17 7 0,-1 16 20 16,2 12 2-16,-1 7 6 16,6-3-24-16,3-6-2 15,7-7 6-15,3-11-8 16,1-10 0-16,1-9 4 15,-2-6 6-15,0-4-9 16,0-17-1-16,0-7-23 16,0-8 17-16,0-6-18 15,1-1-6-15,2-4 12 16,1 5-93-16,-1 6-110 16,-1 14 147-16,-6 11 61 15,-2 11 13-15,-7 17 64 16,-3 17 98-16,-4 11 21 0,-2 3-55 15,0 2-12-15,-8-7 21 16,-9-4-78-16,-2-10-12 16,0-6-29-16,-1-8-17 15,3-9-1-15,-1-6-43 16,6-16-222-16,3-4-672 0</inkml:trace>
  <inkml:trace contextRef="#ctx0" brushRef="#br1" timeOffset="51858.87">24991 7360 867 0,'0'0'382'15,"0"0"-282"-15,-1 94-4 16,1-40 51-16,0 3 0 16,0 5-46-16,6-4-69 15,5-6-13-15,0-8-19 0,1-12-4 16,-3-14-71-1,-3-9-224-15,-3-9-630 0</inkml:trace>
  <inkml:trace contextRef="#ctx0" brushRef="#br1" timeOffset="52202.32">24899 7257 1363 0,'0'0'73'16,"0"0"-73"-16,0 0-77 0,80-39 71 15,-46 31 6-15,5 8 20 16,3 0 9-16,-2 6-27 16,1 14 8-16,-7 6-1 15,-6 1-8-15,-7 6 46 16,-13-1 8-16,-8 0-7 15,-3 2 21-15,-21-4-27 16,-7-2-4-16,-2-3-28 16,3-7-3-16,3-6 4 15,9-6-11-15,9-6 1 16,5 0-1-16,4-6-108 16,8-8-119-16,33-8-266 0,-5 6 181 15,1 1-279-15</inkml:trace>
  <inkml:trace contextRef="#ctx0" brushRef="#br1" timeOffset="52370.03">25446 7517 474 0,'0'0'571'0,"0"0"-430"16,54 82 52-16,-44-45 41 15,-10-2-25-15,-1 1-55 16,-23-5-67-16,-13-1-7 16,-7-5-23-16,-6-5-32 15,-4-9 11-15,0-5-29 16,0-6-6-16,2 0-1 15,-10-20-69-15,11 0-95 16,8-1-400-16</inkml:trace>
  <inkml:trace contextRef="#ctx0" brushRef="#br1" timeOffset="53247.29">17596 7793 669 0,'0'0'214'0,"0"0"-136"15,0 0-46-15,0 82 5 16,7-67 27-16,1-3-5 15,1-9-4-15,-1-3-13 16,0 0 26-16,-2-10 38 16,-1-7-51-16,-5-3-17 15,0-2-23-15,0 3 1 16,-3 1 21-16,-5 4 19 16,-1 6 1-16,0 2 7 0,3 6-41 15,2 0 6-15,-1 0-21 16,2 11-7-16,0 4-2 15,2 12 1-15,1-5-111 16,-2-3-661-16</inkml:trace>
  <inkml:trace contextRef="#ctx0" brushRef="#br1" timeOffset="53990.85">15526 7669 1239 0,'0'0'166'0,"0"0"-109"16,0 0-56-16,0 0 7 15,0 0 10-15,0 0-12 16,-17 72-6-16,19-56 1 15,7-4 0-15,4-4 8 16,-3-4-9-16,-1-4 6 16,-1 0 9-16,-4-3-14 15,-2-9 17-15,-2-2-9 16,0-1 1-16,-3 0 3 16,-8 4 45-16,1 3-1 0,-1 4 3 15,1 4-42 1,1 0-4-16,1 5-14 0,2 31-85 15,1-4-119-15,2 3-701 16</inkml:trace>
  <inkml:trace contextRef="#ctx0" brushRef="#br1" timeOffset="54336.12">15645 8364 1408 0,'0'0'182'0,"0"0"-125"16,0 0-44-16,0 0-6 16,0 0-3-16,0 0-2 15,0 0-2-15,7 55 8 16,4-55-7-16,-1 0 13 15,0-7-14-15,-2-3 7 16,-7-3 5-16,-1 0-12 16,0 2 0-16,0 4 9 15,-7 5 38-15,-5 2 41 16,2 2-55-16,-1 13-19 16,1 2 0-16,4 0-14 15,4 3 0-15,1-3-212 0,1-4-705 16</inkml:trace>
  <inkml:trace contextRef="#ctx0" brushRef="#br1" timeOffset="54981">14065 8840 1209 0,'0'0'234'0,"0"0"-184"16,0 0-34-16,0 0 2 15,-9 82-18-15,9-72 0 16,6-6 0-16,4-4 0 16,0 0 20-16,-3-6-7 15,-4-7-3-15,-1-1 12 0,-2 4 15 16,0 0 44-16,-8 4-3 16,-3 4-8-16,-2 2-12 15,1 0-40-15,-1 8-9 16,-7 12-9-16,3-4-85 15,0-2-274-15</inkml:trace>
  <inkml:trace contextRef="#ctx0" brushRef="#br1" timeOffset="55558.32">13188 7945 421 0,'0'0'783'0,"0"0"-698"16,0 0-44-16,0 0-40 15,0 0 0-15,0 0 36 16,0 0 0-16,-12 66 2 16,12-51-25-16,0-2-8 15,6-3 7-15,3-6-13 16,-3-4 0-16,3 0-1 16,-4-3-17-16,-1-10-9 15,-4-1-12-15,0-3-14 16,0 0 43-16,-4 0 9 15,-7 2 1-15,2 3 14 16,-1 3 1-16,2 4 41 0,2 2 21 16,2 3-29-16,-2 0-5 15,3 11-36-15,3 7-7 16,0 21 0-16,0-3-144 16,0 0-828-16</inkml:trace>
  <inkml:trace contextRef="#ctx0" brushRef="#br1" timeOffset="56047.55">12836 9099 1071 0,'0'0'145'0,"0"0"-103"16,0 0-37-16,0 0-4 16,0 0 18-16,0 0 9 0,-12 72-3 15,12-59 11-15,6-4-35 16,2-3 14-16,-2-4-15 16,0-2 1-16,-3 0 30 15,1-2 36-15,-3-9-22 16,-1-3 3-16,0 0-41 15,0 2 14-15,0 2 9 16,-7 4-6-16,0 3 37 16,-1 3-32-16,2 2-16 15,-1 12-13-15,2 22-52 16,2-6-174-16,2 0-787 0</inkml:trace>
  <inkml:trace contextRef="#ctx0" brushRef="#br1" timeOffset="56473.9">12912 10060 557 0,'0'0'281'0,"0"0"-190"16,0 0-68-16,9 72 19 15,5-57 75-15,2-8-72 16,-1-4-10-16,4-3-11 15,-2 0-22-15,-4-10 18 16,-4-5 0-16,-6-2 35 16,-3 1 19-16,0-2-11 15,-12 2 18-15,-6 5 9 16,0 2 15-16,-1 7-4 16,1 2-51-16,3 7-28 15,0 11-15-15,6 7-7 16,3 25-80-16,3-5-176 0,2-2-430 15</inkml:trace>
  <inkml:trace contextRef="#ctx0" brushRef="#br1" timeOffset="56882.01">12991 10885 454 0,'0'0'396'15,"0"0"-272"-15,0 0-58 16,0 0-12-16,0 0-17 16,0 0 40-16,0 0 10 15,81 38-3-15,-75-51 9 16,-3 0-45-16,-3 2-7 16,0 2 45-16,0 1-18 15,0 4 24-15,0 3-17 16,0 1-34-16,0 0-19 0,0 8-22 15,0 8-18 1,19 6-43-16,-2-4-179 0,2-3-346 0</inkml:trace>
  <inkml:trace contextRef="#ctx0" brushRef="#br1" timeOffset="57225.65">13953 10735 1317 0,'0'0'264'0,"0"0"-191"0,0 0-32 16,0 0-41-16,0 0 0 15,0 0 0-15,0 0-17 16,-18 21 17-16,31-40-108 16,0-3-37-16,-3 1-55 15,-1 4 63-15,-6 5 137 16,3 7 129-16,-3 5-28 16,2 0 2-16,2 11-40 15,2 3-4-15,1 0-15 16,6-10-44-16,-2-4-82 15,-2 0-626-15</inkml:trace>
  <inkml:trace contextRef="#ctx0" brushRef="#br1" timeOffset="57587.7">14049 9706 1592 0,'0'0'229'15,"0"0"-165"-15,0 0-55 16,0 0 3-16,0 0-11 0,0 0 1 16,0 0-2-1,-58 76 16-15,62-54-15 0,8-5-2 16,1-6 0-16,-2-8-23 15,1-3 24-15,-5 0-22 16,-4-16-9-16,-3-2 30 16,0-1-18-16,0 0 19 15,-7 2 23-15,-5 4 6 16,4 6 34-16,2 2-23 16,3 5-31-16,3 0-9 15,0 7-31-15,11 8-105 16,4-1-364-16</inkml:trace>
  <inkml:trace contextRef="#ctx0" brushRef="#br1" timeOffset="58110.87">15159 9590 1388 0,'0'0'231'16,"0"0"-156"-16,0 0-74 15,0 0-1-15,0 0 14 16,0 0-14-16,0 0 1 0,20 22-1 16,-10-22 6-16,0-2 3 15,-4-7-8-15,-3-2 7 16,-3 2 20-16,0 1-12 16,0 0 28-16,0 4 48 15,0 4-44-15,-3 0-21 16,-2 4-27-16,4 24-58 15,1 1-99-15,0 0-517 0</inkml:trace>
  <inkml:trace contextRef="#ctx0" brushRef="#br1" timeOffset="58507.08">15202 10718 1099 0,'0'0'177'0,"0"0"-98"15,0 0-63-15,0 0 45 16,12 71 6-16,-2-67-19 16,-1-4 25-16,0 0-16 0,0-10-6 15,-2-6-3-15,-2-4-39 16,-4 0 14-16,-1 3-4 16,0 5 4-16,0 3 67 15,0 7-17-15,0 2-26 16,-1 3-44-16,-1 14 4 15,2 6-14-15,0 4-7 16,6 6-101-16,10-7-234 16,1-6-770-16</inkml:trace>
  <inkml:trace contextRef="#ctx0" brushRef="#br1" timeOffset="58864.62">16295 10768 601 0,'0'0'806'0,"0"0"-571"15,0 0-86-15,0 0-88 16,0 0-37-16,0 0 36 15,0 0-23-15,-55 62-17 16,56-70 5-16,9-11-25 16,0-2 0-16,-1-4-11 15,-5-2-7-15,1 5 18 0,-4 7 1 16,-1 6 5-16,2 4 49 16,-2 5-18-16,1 0-23 15,3 14-14-15,1 1 0 16,0 3-7-16,4-6 1 15,0-3-152-15,-2-9-446 0</inkml:trace>
  <inkml:trace contextRef="#ctx0" brushRef="#br1" timeOffset="59172.14">16119 9964 523 0,'0'0'983'15,"0"0"-881"-15,0 0-70 16,0 0-26-16,0 0 1 16,0 0-7-16,-37 87 0 15,37-76-9-15,10-4 8 16,1-7-39-16,1 0-45 15,-5-4 15-15,-1-11-91 16,-4-4-139-16,-2 2 95 16,0 4 165-16,-6 6 40 15,-6 3 163-15,-9 4-117 0,2 4-46 16,3 3-235-16</inkml:trace>
  <inkml:trace contextRef="#ctx0" brushRef="#br1" timeOffset="59629.4">15570 9832 1393 0,'0'0'260'16,"0"0"-143"-16,0 0-60 16,0 0-29-16,0 0 8 0,0 0-12 15,0 0 5-15,0 10 24 16,0-10-31-16,0 0 0 15,2 0-22-15,8-7-57 16,2-6-229-16,0-3-776 0</inkml:trace>
  <inkml:trace contextRef="#ctx0" brushRef="#br1" timeOffset="60216.85">16171 8669 801 0,'0'0'123'0,"0"0"-83"15,0 0-28-15,27 94 12 16,-13-77 4-16,0-8-8 15,1-7 6-15,-1-2-23 16,-2-6 42-16,-6-11-22 16,-3-2-14-16,-3-4 15 0,0 4-14 15,-11 2 12-15,-3 8 65 16,-2 4-22-16,2 5 6 16,0 6-40-16,1 13-30 15,7 7-2-15,3-4-5 16,3-6-297-16</inkml:trace>
  <inkml:trace contextRef="#ctx0" brushRef="#br1" timeOffset="60597.51">15985 7843 1378 0,'0'0'180'16,"0"0"-159"-16,0 0-21 15,0 0-4-15,0 0 4 16,0 0 16-16,-9 79-15 15,9-58 5-15,5-7-6 16,5-4-4-16,-1-10 3 0,0 0 1 16,-1-9-1-16,-1-10-6 15,-4-5-69-15,-3-4 31 16,0 5 31-16,-2 2 11 16,-6 5 3-16,0 9 0 15,5 7 0-15,3 4-6 16,0 12-236-16,4 2-489 0</inkml:trace>
  <inkml:trace contextRef="#ctx0" brushRef="#br1" timeOffset="60983.44">16890 7760 1084 0,'0'0'141'16,"0"0"-102"-16,0 0-31 15,0 0-2-15,0 0 3 16,27 71-9-16,-14-63 8 16,0-7 13-16,-4-1-20 15,1 0 25-15,-6-4 31 0,-2-5 4 16,-2-2 58-16,0 2-2 16,0 1-28-16,-2 2-15 15,-4 6-72-15,-1 0-2 16,-3 26-146-16,2 2-161 15,0 2-685-15</inkml:trace>
  <inkml:trace contextRef="#ctx0" brushRef="#br1" timeOffset="61385.34">16665 8592 380 0,'0'0'303'16,"0"0"-138"-16,0 0-40 0,0 0-70 15,0 0-6 1,0 0-27-16,0 0 61 0,34 9 5 16,-25-25-46-16,0 1-10 15,-4 2-18-15,-5 3 23 16,0 3 40-16,0 7 14 15,-3 0-47-15,-9 3-44 16,0 19-34-16,3 1-59 16,0-1-407-16</inkml:trace>
  <inkml:trace contextRef="#ctx0" brushRef="#br1" timeOffset="61791.5">17167 9043 1151 0,'0'0'272'0,"0"0"-189"15,0 0-67-15,0 0 6 16,0 0-12-16,0 0 0 16,0 0 15-16,23 16-24 15,4-16-2-15,0 0-50 16,0 0-489-16</inkml:trace>
  <inkml:trace contextRef="#ctx0" brushRef="#br1" timeOffset="62091.6">17781 8722 160 0,'0'0'989'15,"0"0"-864"-15,0 0-98 16,0 0-17-16,0 0 12 16,0 0-12-16,0 0-8 15,-32 4 12-15,32 11 8 16,2 1 1-16,4-1-14 16,0-2-2-16,3-4 14 0,1-4-21 15,8-5 0-15,-2 0-193 16,0-8-713-16</inkml:trace>
  <inkml:trace contextRef="#ctx0" brushRef="#br1" timeOffset="62475.48">18331 8408 606 0,'0'0'103'0,"0"0"-51"15,0 0-22-15,-3 81-24 16,11-70 8-16,5-5-14 15,3-6 1-15,-2 0-1 16,-1-9-54-16,-4-5 54 16,-3-1 5-16,-4-2 33 15,-2 2 169-15,0 1 27 16,0 0-50-16,-8 6-1 0,1 3-37 16,1 5-55-16,1 0-72 15,1 2-19-15,-4 29-76 16,4-1-182-16,-4 2-660 0</inkml:trace>
  <inkml:trace contextRef="#ctx0" brushRef="#br1" timeOffset="62865.7">18404 9760 735 0,'0'0'1026'16,"0"0"-900"-16,0 0-126 15,0 0-75-15,0 0 68 16,0 72 7-16,0-49 1 16,0-2 11-16,6-7-11 15,1-6-1-15,1-6 0 16,-3-2-7-16,-1-8 7 16,-1-10 1-16,-3-5 5 15,0 0 12-15,0 1-18 0,-6 7 1 16,-6 6-1-16,-15 9-83 15,2 1-136-15,-2 12-549 0</inkml:trace>
  <inkml:trace contextRef="#ctx0" brushRef="#br1" timeOffset="63218.05">17725 9917 1560 0,'0'0'244'15,"0"0"-174"-15,0 0-70 16,0 0 3-16,0 0-3 15,0 0 9-15,0 0 1 16,53 22 0-16,-37-22 2 16,0 0-11-16,-3-3-1 15,-4-8-5-15,-4-2 4 16,-5 1-8-16,0-2-11 16,-4 3 9-16,-6 0-38 0,-4 8-55 15,-13 3-55 1,3 14-182-16,1 3-474 0</inkml:trace>
  <inkml:trace contextRef="#ctx0" brushRef="#br1" timeOffset="63608.84">16883 9951 1083 0,'0'0'279'0,"0"0"-158"0,0 0-79 16,0 0-19-16,0 0 25 15,0 0 25-15,0 0-2 16,-8 68-40-16,17-59-13 15,3-3-7-15,-1-4-5 16,-4-2 3-16,1 0-2 16,-3-5 2-16,-2-9 23 15,-3 0-32-15,0-2 12 16,-3 2-2-16,-7 3 0 16,3 2-1-16,-2 6 12 15,0 3-20-15,1 0-2 16,2 14-37-16,3 22-55 0,2-3-192 15,1-1-594-15</inkml:trace>
  <inkml:trace contextRef="#ctx0" brushRef="#br1" timeOffset="64005.16">17424 10534 1211 0,'0'0'197'0,"0"0"-136"16,0 0-45-16,-20 76-16 15,20-49 56-15,0-4 39 16,0-2-41-16,1-8-28 16,9-4-19-16,-1-5 2 15,2-4-9-15,-1 0-7 16,-1-4 6-16,-3-12 1 16,-3 0-3-16,-3-3-6 15,0 1 18-15,-10 2 3 16,-5 5 43-16,1 5 24 15,4 5-42-15,1 1-37 0,9 9-66 16,0 6-165-16,0-1-450 16</inkml:trace>
  <inkml:trace contextRef="#ctx0" brushRef="#br1" timeOffset="64343.73">18089 10565 1350 0,'0'0'355'15,"0"0"-256"-15,0 0-74 0,0 0-25 16,-17 78 24-16,17-50-13 15,1-3-4-15,12-6-1 16,4-7-6-16,1-9-9 16,-2-3-9-16,1-7-62 15,-5-15 35-15,-1-3-34 16,-5-2 12-16,-4 4 45 16,-2 6 6-16,0 8 15 15,-5 9 1-15,-15 15-71 16,3 13-188-16,-4 1-916 0</inkml:trace>
</inkml:ink>
</file>

<file path=ppt/ink/ink1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11.375" units="1/deg"/>
          <inkml:channelProperty channel="T" name="resolution" value="1" units="1/dev"/>
        </inkml:channelProperties>
      </inkml:inkSource>
      <inkml:timestamp xml:id="ts0" timeString="2021-05-19T16:40:00.532"/>
    </inkml:context>
    <inkml:brush xml:id="br0">
      <inkml:brushProperty name="width" value="0.05292" units="cm"/>
      <inkml:brushProperty name="height" value="0.05292" units="cm"/>
      <inkml:brushProperty name="color" value="#FFFFFF"/>
    </inkml:brush>
    <inkml:brush xml:id="br1">
      <inkml:brushProperty name="width" value="0.05292" units="cm"/>
      <inkml:brushProperty name="height" value="0.05292" units="cm"/>
      <inkml:brushProperty name="color" value="#FF0000"/>
    </inkml:brush>
  </inkml:definitions>
  <inkml:trace contextRef="#ctx0" brushRef="#br0">1807 6382 639 0,'0'0'201'0,"0"0"-91"15,0 0-55-15,0 0 0 0,0 0 46 16,0 0-20 0,0 0-29-16,0 0-10 0,0 0-27 15,0 0 14-15,0 0 5 16,0 0-15-16,0 4 10 16,0 4-11-16,0 4 14 15,0 4 20-15,0 4-34 16,0 4 3-16,2 5-7 15,1 7-13-15,0 4 14 16,0 6-14-16,1 2 8 16,1 5 3-16,1-2-11 15,-3 1 7-15,4-4-8 16,-1-1 0-16,-1-6 9 16,-2-2-8-16,1-4 7 15,1-2 3-15,0-4-9 0,-3-5-2 16,1-2 0-16,3-8 1 15,-6-4-2-15,3-3 2 16,-3-6-1-16,0 1 7 16,0-2-7-16,0 0-33 15,0-17-123-15,0-3-148 16,-3-3-906-16</inkml:trace>
  <inkml:trace contextRef="#ctx0" brushRef="#br0" timeOffset="698.13">1484 6292 580 0,'0'0'222'0,"0"0"-154"16,0 0-32-16,0 0 30 0,0 0 28 15,0 0-18 1,0 0-24-16,52-34 1 0,-37 28-17 15,7 0-14-15,0 1 0 16,4 1-22-16,1-1 8 16,6 5-1-16,2 0-6 15,1 0 15-15,0 0-15 16,1 0 6-16,2 5 11 16,1 4-17-16,-2 2-1 15,-1 1 1-15,-1 2 0 16,-3 3 10-16,-1 3-5 15,-6 1 8-15,1 2 12 16,-8 2 21-16,0 2 36 16,-7 4-19-16,-4 3-31 15,-5 0 17-15,-3 5-33 0,0-1-17 16,-5 1 24-16,-8-2-24 16,-8-1 0-16,-1-2 10 15,-8-3 2-15,-3-3 34 16,2-5-18-16,-2-5 16 15,3-7 21-15,5-4-33 16,1-5 6-16,4-2-31 16,-2 0-7-16,5 0 17 15,1-2-11-15,4-1-4 16,2 2 8-16,4-1-10 16,1 2-7-16,2 0 7 15,2 0-21-15,1 0 21 16,0 0-19-16,0 0-49 0,0 3-150 15,0 5-158 1,0 0-452-16</inkml:trace>
  <inkml:trace contextRef="#ctx0" brushRef="#br0" timeOffset="1571.16">2486 6839 988 0,'0'0'269'0,"0"0"-185"16,0 0-84-16,0 0 1 16,0 0 4-16,0 0 25 0,0 0 78 15,94 7-49-15,-61-4 14 16,0-3 9-16,-2 0-46 16,-1 0-16-16,-3 0-20 15,-5 0 1-15,-1 0-8 16,-3 0 4-16,-6-3-141 15,-2 2-147-15,-7 1-421 0</inkml:trace>
  <inkml:trace contextRef="#ctx0" brushRef="#br0" timeOffset="1811.2">2585 7028 504 0,'0'0'544'16,"0"0"-472"-16,0 0-63 16,0 0 32-16,0 0 66 15,0 0 3-15,0 0-23 16,80 0-20-16,-52 0-15 16,-5 0-18-16,4 0-34 15,-2 0 16-15,-3 0-16 16,7 0-41-16,-7-5-203 15,-7-3-574-15</inkml:trace>
  <inkml:trace contextRef="#ctx0" brushRef="#br0" timeOffset="2575.87">3154 6432 694 0,'0'0'213'0,"0"0"-143"15,0 0 8-15,0 0-2 16,0 0-16-16,0 0-12 15,0 0-15-15,72-72-19 16,-53 62 11-16,2 1-5 16,0 2 2-16,3 1 7 15,0 4-20-15,-2 0 4 0,1 2-2 16,-1 0-9-16,0 2 17 16,-2 6 0-16,1 2 15 15,-5 3-2-15,-4 0-26 16,0 4 10-16,-3 4-1 15,-6 1-14-15,-3 4 33 16,0 1-23-16,-2 1 5 16,-11 0-10-16,-4-2-5 15,-5-3-1-15,-2-2 0 16,-4-6 9-16,5-1 4 16,-2-7-7-16,6-3-6 15,4-3 1-15,0-1-1 0,9 0-16 16,1 0 2-16,2 0 14 15,3 0-5-15,0 0 5 16,0 0-16-16,0 0 3 16,0 7-7-16,3 6 20 15,2 5 9-15,1 7 4 16,3 0 43-16,-3 0-19 16,0-2 4-16,-2 1-12 15,1-6-22-15,-2-2-1 16,0-4-6-16,0-2 1 15,-3-1-8-15,0-1-110 16,0-2-411-16</inkml:trace>
  <inkml:trace contextRef="#ctx0" brushRef="#br0" timeOffset="2953.98">3454 7074 400 0,'0'0'394'15,"0"0"-154"-15,0 0-29 0,0 0-33 16,0 0-57-16,0 0-12 16,0 0-49-16,-3 29-33 15,3-17 23-15,0 5-40 16,0-5-8-16,0-2 5 16,0-3-4-16,0-3 1 15,0-3-4-15,0 1 2 16,0-2-4-16,0 0-77 15,0-3-116-15,0-6-83 16,0-1-613-16</inkml:trace>
  <inkml:trace contextRef="#ctx0" brushRef="#br0" timeOffset="11539.91">5777 6053 401 0,'0'0'146'0,"0"0"-87"15,0 0 10-15,0 0 24 16,0 0-15-16,0 0 11 16,0 0-34-16,0 0-27 0,0 0 18 15,0 0 7 1,0 0-12-16,0 0 4 0,0 6-19 15,0 7 10-15,0 4 2 16,0 5-22-16,1 8 14 16,5 3-12-16,1 9 11 15,2 3 13-15,2 4-34 16,2 1-6-16,-2-1-2 16,0-2 10-16,-3-3-7 15,3-3-3-15,-4-4 1 16,0-6 5-16,-2-2-5 15,-2-9-1-15,0-2 0 16,-2-7 0-16,-1-3 0 16,2-1 0-16,-2-4 0 15,0 0 3-15,0-3-3 0,0 2-1 16,0-2 0-16,0 0-28 16,0 0-23-16,0-16-144 15,0-4-378-15,-6 0 65 0</inkml:trace>
  <inkml:trace contextRef="#ctx0" brushRef="#br0" timeOffset="12240.14">5547 5900 573 0,'0'0'166'15,"0"0"-110"-15,0 0-20 16,0 0 55-16,0 0 8 15,0 0-14-15,0 0-4 16,21-20-38-16,-11 14-12 16,5-1 6-16,3-1-19 15,0 1-1-15,4 0-8 0,5 1-9 16,1 2 17-16,4 1-16 16,1 3 4-16,1 0 6 15,2 0-11-15,2 6 0 16,0 3 0-16,-4 5-1 15,-1 2 1-15,-2 4 1 16,-1 3 7-16,-3 4 17 16,-3 1-12-16,-6 4 2 15,-2-1 6-15,-5 1-19 16,-4 1 30-16,-6-1-6 16,-1 2-11-16,0-1 22 15,-16-1-37-15,1 0 14 16,-7-5-13-16,-5-3 47 15,-3-5 14-15,3-2-29 0,-4-6-9 16,1-5 14-16,0-6-9 16,2 0-7-16,3 0-2 15,2-3-19-15,4-1 16 16,4-2-5-16,4 2 0 16,5-1 10-16,2 3-22 15,2 0 10-15,1 2-10 16,-1 0 1-16,2 0-3 15,0 0 2-15,0 0 0 16,0 0-2-16,0 0-50 16,0 0-40-16,0 0-100 15,8 0-123-15,1 0-244 0</inkml:trace>
  <inkml:trace contextRef="#ctx0" brushRef="#br0" timeOffset="12714.06">6421 6436 1071 0,'0'0'194'0,"0"0"-137"15,0 0-28-15,0 0 17 16,0 0-13-16,0 0-12 15,0 0-10-15,-12 13-5 16,12-3 2-16,0 2-8 16,0-5 0-16,3-4-4 15,-3-1 6-15,0-2-2 16,0 0 20-16,0 0-20 16,0-4 26-16,0-3-4 0,0 2 26 15,0 2 34-15,0 1-43 16,0 2-24-16,0 0-15 15,0 0-24-15,0 0-73 16,0-1-179-16,0-1-582 0</inkml:trace>
  <inkml:trace contextRef="#ctx0" brushRef="#br0" timeOffset="13050.31">6527 5997 1232 0,'0'0'232'16,"0"0"-165"-16,0 0-30 16,0 0-21-16,0 0 5 15,0 0-21-15,0 0-5 16,-5 21 3-16,19 11 4 15,7 11 11-15,5 21 0 16,9 17 15-16,4 17 20 16,-5-9-35-16,-7-19 6 15,-11-23-19-15,-4-16 7 16,0 0-8-16,-2 0 2 16,-2-1-1-16,2-9 0 0,-4-8-71 15,-3-13-134 1,-1 0-295-16,-2-6-95 0</inkml:trace>
  <inkml:trace contextRef="#ctx0" brushRef="#br0" timeOffset="13336.29">6749 5975 1096 0,'0'0'194'0,"0"0"-125"0,0 0-27 16,0 0-24 0,0 0 59-16,0 0 20 0,6 104-24 15,3-52-16-15,0 5-35 16,0 6-5-16,4 0 27 16,-4 0-37-16,0-3 8 15,0-6-15-15,0-6 7 16,-1-9-14-16,0-10 7 15,-2-12-34-15,2-10-107 16,-2-7-153-16,0 0-237 0</inkml:trace>
  <inkml:trace contextRef="#ctx0" brushRef="#br0" timeOffset="13519.41">7004 6413 1136 0,'0'0'178'0,"0"0"-98"15,0 0 72-15,97-9-67 16,-61 8-40-16,-2 0-13 16,-2 1-16-16,-3 0 0 15,-2 0-15-15,-6 0-1 16,-9 0-45-16,-4 2-205 16,-8 5-461-16</inkml:trace>
  <inkml:trace contextRef="#ctx0" brushRef="#br0" timeOffset="13698.18">7109 6553 1468 0,'0'0'223'16,"0"0"-174"-16,0 0-38 0,0 0-10 16,0 0 15-16,0 0-15 15,80 0 20-15,-47-4-13 16,0-2-8-16,7-1-95 15,-7 0-274-15,-3 1-466 0</inkml:trace>
  <inkml:trace contextRef="#ctx0" brushRef="#br0" timeOffset="14228.17">7719 6246 983 0,'0'0'269'15,"0"0"-186"-15,0 0-33 16,0 0 1-16,13 95 74 16,-4-51 2-16,3 5-32 15,1 1-34-15,1-2-27 16,-1-5-6-16,-2-6-28 15,-2-11 7-15,-2-6-7 16,-3-8 1-16,-2-6 3 16,-2-5-3-16,0-1 10 15,0-1 11-15,0-15-21 0,-10-8 5 16,-1-8-6-16,-1-4-7 16,3-1 0-16,2-5 7 15,2 3-11-15,4 0 9 16,1 5-29-16,0 4 23 15,4 7 1-15,8 6 1 16,0 5-3-16,2 5 9 16,2 7 0-16,-1 0-1 15,7 7 2-15,2 12 1 16,3 10 8-16,1 6 12 16,-3 3 16-16,-2 3-30 15,-4-2 5-15,-5 1-6 16,-2-6 0-16,-5-6 1 0,-1-5-8 15,-4-9 0-15,-1-6-1 16,1-5-12-16,-2-3-144 16,0-8-234-16,0-4-785 0</inkml:trace>
  <inkml:trace contextRef="#ctx0" brushRef="#br0" timeOffset="14456.07">8332 6400 977 0,'0'0'490'16,"0"0"-415"-16,13 76 18 16,-7-43 12-16,2-6 21 0,-3-5-50 15,-2-9-42-15,-1-5-6 16,-1-5-21-16,-1-3-7 15,0-11-54-15,0-11-253 16,-6-2-664-16</inkml:trace>
  <inkml:trace contextRef="#ctx0" brushRef="#br0" timeOffset="14779.21">8712 5907 1185 0,'0'0'290'0,"0"0"-207"16,0 0-51-16,0 0 12 15,3 88 19-15,3-52 40 16,7 5-19-16,-1 5-45 16,3 1 4-16,-1 0-24 15,-2-7-12-15,-1-5 9 16,-3-9-14-16,-2-8-4 0,-6-8-8 16,0-5-160-16,0-4-444 15</inkml:trace>
  <inkml:trace contextRef="#ctx0" brushRef="#br0" timeOffset="15350.29">8770 6203 166 0,'0'0'919'0,"0"0"-781"0,0 0-72 16,0 0-12-16,0 0 39 16,11 92 59-16,-3-59-48 15,1 9-11-15,-1 5-8 16,3 5-47-16,-3 1 18 16,-2-2-33-16,-1-3-11 15,-1-7-2-15,-1-9-4 16,0-6-6-16,-1-11 0 15,0-5-4-15,-2-8 4 16,0-2-82-16,0-15-108 0,-2-7-169 16,-6-6-594-16</inkml:trace>
  <inkml:trace contextRef="#ctx0" brushRef="#br0" timeOffset="15844.73">8536 5914 933 0,'0'0'164'16,"0"0"-116"-16,0 0-47 16,94-34 32-16,-48 31 61 0,8 3-6 15,3 1 5 1,4 16-7-16,1 5-29 0,-6 8 36 15,-4 6-38-15,-6 6-2 16,-10 5-14-16,-10 5-18 16,-9 3 36-16,-9 3-42 15,-8 0-4-15,-3 0 7 16,-17-3-9-16,-7-4-8 16,-3-7-1-16,-4-5-10 15,3-11 9-15,-1-10-5 16,2-7-11-16,7-8 4 15,2-3-25-15,12 0-3 16,4 0-54-16,4-5 18 16,1-2 46-16,1 2 11 15,11 2 20-15,6 2 6 0,3 1 20 16,5 0 47 0,2 9 7-16,5 5-13 0,0 6 7 15,-2-3-27-15,4 4-18 16,-5-4 0-16,-4-1-29 15,2-3 0-15,-2-5-16 16,2-8-111-16,-4-1-279 16,-8-11-662-16</inkml:trace>
  <inkml:trace contextRef="#ctx0" brushRef="#br0" timeOffset="15996.3">9490 6547 172 0,'0'0'1655'0,"0"0"-1438"0,0 0-176 16,0 0-15-16,0 0-26 16,0 0 0-16,0 0-20 15,6-27-130-15,-1 10-548 0</inkml:trace>
  <inkml:trace contextRef="#ctx0" brushRef="#br0" timeOffset="16250.39">9711 5978 1341 0,'0'0'199'0,"0"0"-136"15,0 0 11-15,96 0-2 16,-52 0 24-16,3 0-7 15,3 0-53-15,1 0 0 16,0-3-24-16,-4 1-5 16,-5 0-7-16,-7 1-4 15,-7-1-91-15,-9 2-60 16,-10 0-470-16</inkml:trace>
  <inkml:trace contextRef="#ctx0" brushRef="#br0" timeOffset="16489.68">9981 6045 914 0,'0'0'637'16,"0"0"-495"-16,0 0-1 15,14 116-38-15,2-61 4 16,1 4-13-16,2 0-41 15,-4 1-3-15,0-5-32 16,-5-6-11-16,-1-8-7 16,-3-9-29-16,-6-8-58 15,0-10-169-15,0-6-954 0</inkml:trace>
  <inkml:trace contextRef="#ctx0" brushRef="#br0" timeOffset="17393.34">5899 7833 751 0,'0'0'162'0,"0"0"-104"15,-3 75 45-15,3-29 47 16,0 6-38-16,0 6-24 15,0 4 33-15,0 2-56 16,3-4-33-16,0-4-5 16,1-11-26-16,-4-10-1 15,0-10 0-15,0-9-36 16,0-12-99-16,0-4-123 16,-4 0-356-16</inkml:trace>
  <inkml:trace contextRef="#ctx0" brushRef="#br0" timeOffset="17877.43">5730 7749 593 0,'0'0'163'0,"0"0"-109"16,0 0 87-16,87-45-1 15,-53 39-43-15,5 3-10 16,1 3-51-16,5 3-1 16,0 14 0-16,-1 3-22 15,-3 6 18-15,-5 3-8 0,-5 5 25 16,-4 3 27-16,-8 4-43 15,-4 0-7-15,-8 2 6 16,-7 2-5-16,0-1-4 16,-16 1-12-16,-9-4-7 15,-7-3 9-15,-5-5-11 16,-5-8-1-16,-4-6 1 16,4-9 6-16,1-5 2 15,3-5-8-15,4 0 6 16,4-12 2-16,9-1-8 15,6 0-1-15,5 3 0 16,4 2 1-16,6 4-1 16,0 1 0-16,0 3-6 0,0 0-9 15,0 0-136-15,10 0-96 16,-2 0-611-16</inkml:trace>
  <inkml:trace contextRef="#ctx0" brushRef="#br0" timeOffset="19417.88">5854 7932 208 0,'0'0'200'16,"0"0"-114"-16,0 0-11 15,0 0-34-15,0 0 16 16,0 0 3-16,0 0-3 16,0 0 5-16,3 1 7 15,-3 6 28-15,0 3-36 16,0 0-22-16,0 2 19 16,0 5-15-16,0 0-14 15,0 6 3-15,0 2-21 16,0 6 8-16,3 4-4 15,2 3-15-15,-2 5 14 16,0 3-12-16,-2 3 5 16,-1 0 9-16,3-2-16 0,-3-3 7 15,0-3-5-15,1-2 0 16,1-2 20-16,-2-4-14 16,0 1 3-16,0-7 9 15,0-3-13-15,0-2 15 16,0-8 20-16,0-2 2 15,0-5-9-15,0-3-15 16,0-1 2-16,0-3 13 16,0 2-22-16,0-2 7 15,0 0-4-15,0 0-15 0,0 0 18 16,0 0-18 0,0 0 7-16,0 0-4 0,0 0-4 15,0 0-109-15,0 0-227 0</inkml:trace>
  <inkml:trace contextRef="#ctx0" brushRef="#br0" timeOffset="20063.66">6798 8240 1151 0,'0'0'208'0,"0"0"-150"15,0 0-36-15,0 0-21 0,0 0 22 16,0 0 6 0,0 0 76-16,52 3-28 0,-25 0-37 15,4 1-1-15,1 0-28 16,-1-1-10-16,-1 0 16 16,0-3-16-16,-6 2-1 15,-2 1 10-15,-6-1-10 16,-8 7-73-16,-2 0-183 15,-6-1-471-15</inkml:trace>
  <inkml:trace contextRef="#ctx0" brushRef="#br0" timeOffset="20310.93">6873 8464 750 0,'0'0'350'0,"0"0"-251"16,0 0-67-16,0 0-3 16,0 0 80-16,0 0 19 15,0 0 13-15,95 19-45 16,-64-17-30-16,1-1-19 16,-1-1 4-16,-3 0-20 15,-2 0-30-15,-1 0 4 16,5-7-5-16,-6 0-137 15,-5 2-471-15</inkml:trace>
  <inkml:trace contextRef="#ctx0" brushRef="#br0" timeOffset="21339.87">7805 8088 371 0,'0'0'637'0,"0"0"-534"15,0 0-48-15,0 0-8 16,0 0-3-16,0 0-1 16,0 0 4-16,9-38-2 15,-2 31-45-15,1 1 10 16,-2 1-10-16,0 5 7 16,4-1-5-16,-1 1-2 15,2 0 3-15,2 8 14 16,5 10-17-16,1 6 1 0,2 9-1 15,-1 4 6 1,-4 9-1-16,1 2-4 0,-4 1-1 16,-6-4 9-16,-2-3-9 15,-2-11 7-15,-3-7-7 16,3-7 0-16,-3-5 5 16,0-7 5-16,0-3 6 15,0-2 14-15,0 0 10 16,0 0 28-16,0 0-5 15,0-2-21-15,0-11-5 16,0-5-23-16,0-2-14 16,0-6 5-16,-3-2 2 15,0-4-14-15,3 0 7 16,0 0-17-16,0-1 6 16,6 3-11-16,7 1-3 0,-1 1-8 15,3 3-5-15,0 2 27 16,0 3 1-16,0 3-4 15,-2 6 14-15,1 7-1 16,-2 4-1-16,1 5 1 16,6 19-12-16,-1 8 13 15,3 9 1-15,-1 7 24 16,-1 2 26-16,0-3-3 16,-5-5 3-16,-1-7-6 15,-4-6-27-15,-3-11 10 16,-1-6-19-16,-2-5-7 15,-3-5 9-15,1-2-11 0,-1 0-25 16,0-8-136-16,0-3-560 16</inkml:trace>
  <inkml:trace contextRef="#ctx0" brushRef="#br0" timeOffset="21663.77">9118 8314 1107 0,'0'0'848'0,"0"0"-737"16,0 0-87-16,0 0 5 16,0 0-19-16,0 0 7 15,0 0-3-15,0 0-14 16,0 0-10-16,0 4-5 16,3 3-38-16,7 0-102 15,-4-4-335-15,2-3-701 0</inkml:trace>
  <inkml:trace contextRef="#ctx0" brushRef="#br0" timeOffset="21964.19">9455 7961 1146 0,'0'0'161'0,"0"0"-98"15,0 0-36-15,9 106 67 16,1-59 30-16,5 4-1 16,0 7-26-16,1 1-44 15,-2-2-30-15,-2-3 2 0,0-8-24 16,-6-13-1-16,-2-10 0 15,-2-11-66-15,-2-12-155 16,0-3-172-16,-6-12-702 0</inkml:trace>
  <inkml:trace contextRef="#ctx0" brushRef="#br0" timeOffset="22496.94">9383 7945 1192 0,'0'0'199'0,"0"0"-134"16,0 0-62-16,0 0 9 15,0 0 12-15,63-73 34 16,-33 59 15-16,6 3-44 16,5 3-11-16,-2 5-7 15,6 3-5-15,-4 0-6 16,0 14 6-16,-4 6 4 15,-1 5 27-15,-9 5-2 16,-5 5-4-16,-6 4 11 16,-8 4-22-16,-7 2 2 15,-1 1-12-15,-4 3-9 16,-15-5 8-16,-5-1-9 16,-2-5 0-16,-2-9-2 15,1-4-38-15,0-10 9 16,5-6-14-16,2-8-27 0,4-1 2 15,4-1-4-15,8-11 1 16,2 0 25-16,2 0 15 16,0-1 23-16,9 4 10 15,6 4 6-15,4 5 54 16,1 0 34-16,7 6 21 16,1 10-20-16,2 4-32 15,1 1 4-15,-1-1-2 16,-3-3-24-16,-3-3 7 15,-2-1-39-15,-5-4-3 16,-3-2-6-16,0-5 7 16,-1-2-14-16,2 0-23 15,15-19-172-15,-5-1-454 0,1-1-408 0</inkml:trace>
  <inkml:trace contextRef="#ctx0" brushRef="#br0" timeOffset="22759.88">10466 8235 1620 0,'0'0'351'15,"0"0"-254"-15,0 0-19 0,0 0 21 16,0 0 7-16,0 0 1 15,0 0-45-15,3 0-54 16,-2 0-1-16,-1 0-7 16,0 0-25-16,2 0-5 15,1 0-69-15,12-4-61 16,-5-9-68-16,1-1-640 0</inkml:trace>
  <inkml:trace contextRef="#ctx0" brushRef="#br0" timeOffset="23098.34">10875 7847 1371 0,'0'0'272'0,"0"0"-206"15,0 0-15-15,0 0 15 16,0 0 11-16,104 0 16 16,-65-1-37-16,1-1-23 15,3 2-2-15,-2-1-30 16,-1-2 4-16,-1-1-5 15,-7 1-3-15,-5 1-3 0,-6 0-28 16,-7 0-77-16,-7-1-161 16,-7 0-250-16</inkml:trace>
  <inkml:trace contextRef="#ctx0" brushRef="#br0" timeOffset="23397.71">11121 7816 651 0,'0'0'513'0,"0"0"-420"0,0 0-18 16,0 0 60-16,0 0 50 15,19 92-13-15,0-35-69 16,-2 1-42-16,4 6 24 15,-3 2-17-15,-2-11-15 16,2 3-3-16,-3-7-23 16,0-10 2-16,-5-9-20 15,-2-8-7-15,-4-8-4 16,-4-7-2-16,0-9-81 16,-7 0-94-16,-8-6-409 0</inkml:trace>
  <inkml:trace contextRef="#ctx0" brushRef="#br0" timeOffset="24064.07">8147 9011 628 0,'0'0'203'16,"0"0"-123"-16,0 0-27 15,0 0 9-15,0 0 54 16,0 0-23-16,0 0-22 15,0 0-28-15,7 0 24 16,5 3 42-16,6 0-10 0,3 1-25 16,10 1 15-1,9 1-36-15,11-2 10 0,24 2-19 16,26 1-21-16,38 0 12 16,17-4-10-16,9 0 4 15,3-3 46-15,-10 0-50 16,8 0-7-16,8 0-13 15,5-4 2-15,0-1 2 16,-1-3-9-16,-8-3 0 16,-5-2 1-16,-11-1 0 15,-14 2-2-15,-16 4 1 16,-30 4-22-16,-25 2 22 0,-22 2-10 16,-11 0-18-16,0 0 7 15,-5 0-58-15,-4 0-68 16,-16 0-88-16,-10 0-92 15,-1 2-337-15</inkml:trace>
  <inkml:trace contextRef="#ctx0" brushRef="#br0" timeOffset="24478.24">9396 9302 937 0,'0'0'308'0,"0"0"-221"16,0 0-34-16,0 0-6 15,0 0 5-15,0 0 118 16,0 0-43-16,59 95-43 16,-24-44-35-16,3 7-38 15,5 1 19-15,0 2 4 0,-1-5-23 16,-3-5 16-16,-4-5-27 15,-5-8 0-15,-7-6 0 16,-1-7-36-16,-4-13-113 16,-4-6-192-16,-7-6-505 0</inkml:trace>
  <inkml:trace contextRef="#ctx0" brushRef="#br0" timeOffset="24816.55">10003 9349 636 0,'0'0'254'0,"0"0"-127"16,0 0-46-16,0 0 25 15,0 0 2-15,0 0-29 16,0 0 6-16,-38 93-32 16,29-56 12-16,-6 4 15 15,2 4-35-15,-3 2 7 16,0-2-4-16,0-3-28 16,4-1 17-16,1-9-25 0,0-4-5 15,3-6 0 1,2-6-7-16,0-7-13 0,3-7-116 15,-1-2-584-15</inkml:trace>
  <inkml:trace contextRef="#ctx0" brushRef="#br0" timeOffset="36094.17">6160 8640 415 0,'0'0'746'0,"0"0"-626"0,0 0-59 16,0 0 16-16,0 0 56 15,0 0-15-15,-6 0-11 16,6 0-14-16,0 0-40 16,0 0-10-16,0 0 14 15,0 0-30-15,0 0 18 16,0 0-10-16,0 0-16 15,0 0 22-15,0 0-29 16,0 0 9-16,0 0-9 16,0 0-11-16,0 2 14 15,0-1-8-15,0 0-6 16,0-1 2-16,0 0-3 16,0 0 0-16,0 0-1 15,0 0-13-15,1 0 14 16,10 0 1-16,2 0 1 0,4 0 4 15,2 0-6-15,1 0 0 16,3 0 0-16,3-1 1 16,-1-2-1-16,0 2 0 15,-2-1 0-15,1 1 7 16,-4 1-7-16,-3-1 0 16,-2 1 0-16,-3-3-3 15,-2 3 3-15,1 0 0 16,-1 0 0-16,-1-2 6 15,0 1-5-15,-3-2-1 16,3 1 0-16,-2 1-1 16,-1 0 1-16,-1-1 0 15,-2 2 1-15,0 0-1 0,-2 0 1 16,-1 0-1-16,2 0 0 16,-2 0-2-16,0 0 2 15,0 0 0-15,0 0 0 16,0 0 0-16,0 0-13 15,0 0-51-15,0 0-48 16,0 0-96-16,0 3-120 16,-2 3-354-16</inkml:trace>
  <inkml:trace contextRef="#ctx0" brushRef="#br0" timeOffset="37003.25">6304 8681 514 0,'0'0'140'16,"0"0"-49"-16,0 0 36 16,0 0 45-16,0 0-28 15,0 0-21-15,0 0-33 16,0-3-7-16,0 3 19 16,0 0-29-16,0 0-11 15,0 0-5-15,0 0-26 16,0-2 1-16,0 2-10 15,0 0-13-15,0 0 12 0,0 0-20 16,0 0-1-16,0 0 0 16,0 0 6-16,0 0-4 15,0 0-2-15,0 0 0 16,0 0 3-16,0 0-2 16,0 0-1-16,0 0 0 15,0 0 1-15,0 0-2 16,0 0 2-16,0 0-1 15,0 9 7-15,2 5-6 16,4 5-1-16,0 3 14 16,0 3-13-16,3 4 12 15,-3-1-11-15,1 2 5 16,1-1 14-16,-1 1-13 0,2-4-6 16,-3-2-2-16,-1-4 1 15,-1-3-1-15,2-5 2 16,-5-3-2-16,2-2 6 15,-3-2-5-15,2 0-1 16,-2-5 0-16,0 0 1 16,0 0 3-16,0 0-3 15,1 0 0-15,-1 0 20 16,0 0-20-16,0 0 6 16,0 0 2-16,0 0-9 15,0 0 21-15,0 0-9 16,0 0 1-16,0 0 15 0,0 0-27 15,0 0 11-15,0 0-12 16,0 0 1-16,0 0 7 16,0 0-8-16,0 0-14 15,0 0-39-15,0-5-127 16,-1 2-437-16</inkml:trace>
  <inkml:trace contextRef="#ctx0" brushRef="#br0" timeOffset="41619.83">8582 8276 484 0,'0'0'134'16,"0"0"-21"-16,0 0 41 16,0 0-5-16,0 0-22 15,0 0-25-15,-3 0-5 16,3 0-32-16,0 0 19 16,0 0 11-16,0 0-27 15,0 0-5-15,0 0-16 16,0 0-12-16,0 0 13 0,0 0-16 15,0 0-5-15,0 0 12 16,0 0-14-16,0 0 2 16,0 0-4-16,0 0-22 15,0 0 21-15,0 0-12 16,0 0-3-16,0 0 8 16,0 0-15-16,0 0 2 15,0 0-2-15,0 0 1 16,0 0 5-16,0 0-6 15,0 0 0-15,3 0 4 16,6 0 4-16,0 0-8 16,1-2 4-16,-1 0 2 15,2-1 0-15,2 0-6 0,-1-1 1 16,-1-1 5 0,4 1-5-16,-2-2-2 0,2 2 1 15,-3 1 0-15,6-1 2 16,-5 1-2-16,2 1 1 15,-3 0 10-15,1 1-11 16,-4-1-1-16,-1 2 1 16,4 0 0-16,-6 0 0 15,0 0 0-15,0 0 0 16,-2 0 0-16,-1 0 1 16,1 0-1-16,1 0 0 15,-2 0 0-15,-3-2-1 0,3 2-1 16,-3 0 2-1,0-1-9-15,3 1-30 0,-3 0-34 16,0 0-61-16,0 0-66 16,0 0 5-16,-3 0-388 15,-6 3 362-15,3 2-166 16</inkml:trace>
  <inkml:trace contextRef="#ctx0" brushRef="#br0" timeOffset="42369.67">8742 8245 497 0,'0'0'179'16,"0"0"-23"-16,0 0 10 15,0 0-29-15,0 0-17 0,0 0-30 16,0 0-22 0,0-2-40-16,0 2 7 0,0 0-13 15,0 0-3-15,0 0 7 16,0 0-12-16,1 0 5 16,1 3 9-16,-1 3-8 15,2 2 17-15,-1-2-4 16,1 4-21-16,0 0 8 15,1 4 1-15,-1 0 8 16,0 1 12-16,0 5-31 16,0 2 8-16,-1 0 2 15,1 2-13-15,0 1 10 16,0 1-15-16,0 0 0 16,2-2 18-16,0 1-9 15,-1-1-10-15,-1-3 11 0,2-2-12 16,-2 0 0-16,0-5 1 15,1-2 0-15,-1-1 9 16,-1-5-9-16,-1 1-1 16,1-5 1-16,-1-1-1 15,-1 1 1-15,0-2 0 16,2 1 10-16,-2-1-3 16,0 0-8-16,0 0 12 15,0 0-5-15,0 0-1 16,0 0 27-16,0 0-11 15,0 0-1-15,0 0-5 16,0 0-10-16,0 0 4 0,0 0-10 16,0 0-7-16,0 0-2 15,0-1-132-15,0-4-337 0</inkml:trace>
  <inkml:trace contextRef="#ctx0" brushRef="#br0" timeOffset="56503.13">5074 7461 849 0,'0'0'176'0,"0"0"-108"16,0 0 41-16,0 0 11 16,0 0-33-16,-6-12 58 15,6 10-30-15,0 2-45 0,0 0-24 16,0 0-24-16,0 0-21 16,0 0 13-16,0 0-14 15,-3 2-6-15,3 16 6 16,0 14 1-16,-3 25 1 15,3 30 5-15,-2 34-6 16,2 15 9-16,0 7-9 16,0-4 0-16,0-6 3 15,0 0-4-15,-1-5 0 16,-2-3 0-16,-1-8 2 16,1-7 1-16,1-7-3 15,2-11 0-15,0-21-6 16,0-14 4-16,0-15 2 0,0-9 0 15,3 2-9 1,4-2-1-16,-2 1-27 0,1-9-17 16,0-11-80-16,-3-9-14 15,-1-5-51-15,-2-14 70 16,0-9-176-16</inkml:trace>
  <inkml:trace contextRef="#ctx0" brushRef="#br0" timeOffset="57649.77">5242 7328 205 0,'0'0'166'16,"0"0"-108"-16,0 0 11 16,0 0 52-16,90 14-39 15,-63-11-2-15,0 2-31 16,4-2 6-16,3 0 27 15,2-2 47-15,3 0-76 16,3-1-38-16,4 0 30 16,3 0-8-16,2 0-14 15,1 0 2-15,6 0 11 16,0-4-28-16,0 0 2 0,-1 1-1 16,0 1-8-16,0-1 11 15,-1 0-11-15,1 0 0 16,0 2 12-16,1-1-13 15,0 1-1-15,0 0 1 16,2-2 0-16,1-1 7 16,3-5 23-16,3 0 70 15,15-5-34-15,14-4-52 16,17-3-6-16,2-3 2 16,-6 2-10-16,-8 2 16 15,-8 3-8-15,1 3-7 16,1-1 8-16,-1 1-8 0,-3 2 4 15,1 3-5 1,-2-1 0-16,1 2 3 0,-2-1-3 16,4 2 1-16,-4 0 9 15,2 1-10-15,-4 1-1 16,0-1 0-16,-1 3-2 16,-1-2 3-16,0 3 0 15,-12-1 0-15,-12 1 0 16,-10 0 1-16,-6 2-2 15,15-3 1-15,7 0 0 16,10 1 1-16,-2-3 0 16,13 1 0-16,13-1 7 15,8-1-8-15,-8 0-1 0,-21 3 0 16,2-2-2 0,-1 0 2-16,0 2 1 0,0-1 0 15,-22 1-1-15,-12-1 1 16,8-1 0-16,9 1 0 15,10-1 1-15,-2-2 12 16,1 3-13-16,-4 0 0 16,-2-1-1-16,-1 0-5 15,-2-1 6-15,-3 1 0 16,-1-1 1-16,-4 1-2 16,-1 0 1-16,-1 3-1 15,-3-1 1-15,-2-1-4 16,-3 1 3-16,-4 3 1 15,-3 0-10-15,-6 0-7 16,-3 0-43-16,-7 0-17 16,-3 0 20-16,-5 0-33 0,-4 0-52 15,-3 3-46-15,-2 4 48 16,-1-2 11-16,-2 5-29 16,-2-2-27-16,1 0-65 0</inkml:trace>
  <inkml:trace contextRef="#ctx0" brushRef="#br0" timeOffset="59332.63">11564 6947 126 0,'0'0'184'0,"0"0"-64"16,0 0 1-16,0 0 11 15,0 0-7-15,0 0-14 16,0 0-12-16,34 50-14 16,-28-32 15-16,0 4-18 0,3 3-31 15,0 5 3-15,0 5-28 16,1 6-16-16,-1 6 25 15,2 3-26-15,-1 6-8 16,1 0 10-16,-2 3-11 16,-1 4 7-16,-2 1-7 15,-1 13 1-15,-2 15 7 16,0 12-7-16,0 2-1 16,-3-6 0-16,0-6 1 15,0-7 4-15,2 1-5 16,-1-1 0-16,2-2-2 15,3-1 2-15,0-2 0 16,1-4 0-16,1 0 2 16,-1-3-2-16,-1-11 1 0,-1-13-1 15,-1-10 3 1,-1-2-2-16,2 4-1 0,-1 7 0 16,2 5 1-16,-2-4-1 15,2-3 0-15,-1-5 1 16,1-2 4-16,1-3-5 15,-1-4 0-15,0-4 0 16,-1-3-10-16,1-5 8 16,-2-3 2-16,0-5-13 15,-2 0 0-15,-2-4-13 16,0-3 12-16,0-1 6 16,0 2-8-16,-3-3-24 15,-4 3 5-15,-1-2 6 0,1 1 10 16,-1 2-14-16,-2-2 20 15,1 1 12-15,-2 1-1 16,0-2 2-16,-1 2 0 16,-2-1 0-16,2 0 0 15,-1 1 1-15,-5 1 3 16,0 0 6-16,0 1-10 16,-3 2 15-16,-1-1-14 15,2 0 15-15,-2-2 1 16,1-2-10-16,2-1 15 15,-2-3 4-15,0 0-10 16,0-2 9-16,-1-1-24 16,-2-1 5-16,3 2 2 15,-1-2-7-15,-1 0 29 0,-2 0-9 16,-2 0-1-16,-1 0-2 16,-2 0-17-16,-3 0-1 15,0 3 0-15,-4 0 0 16,3 2 8-16,-6 2-8 15,-1 0 1-15,-1 2 17 16,-2-3-18-16,0 3 6 16,-2-1-5-16,-2 0 0 15,-2 0 15-15,-2 0-16 16,1-2 1-16,-4 2 20 16,1-5-19-16,-3 3-2 0,-1 0 0 15,-1-1 1 1,-3 1-1-16,0 1 1 0,-4 2-1 15,0-1 21-15,1 3-15 16,0-4 18-16,0 3-5 16,3-3-19-16,0 0 12 15,1-1-12-15,2 0 1 16,-1-1 15-16,1 1-15 16,0-3 9-16,-1 0-4 15,-1-3-5-15,0 0 0 16,-3 0-1-16,3 0 1 15,-2 0 14-15,-1 0-15 16,1 0-1-16,-1 0 1 16,0 0 0-16,-2 0 5 15,-1 3-5-15,4-3 0 0,0 0 20 16,0 0-19 0,0 0 5-16,-1 0-6 0,1 0 1 15,1-4-1-15,-1-2 0 16,0-1 1-16,1 2 2 15,-1 1-2-15,0-2-1 16,1 2 0-16,-3 1 0 16,0 1 4-16,-2 0-4 15,3 2 1-15,-5-1 7 16,3 1-7-16,-2-2 7 16,4-1-8-16,1-2 1 15,-1 0 13-15,3 1-14 16,-2 1 6-16,-1-2 7 0,0 2-13 15,0 0 0 1,-5 2 0-16,4-1 0 0,-1 0 5 16,2 2-5-16,-2-1 0 15,3 1 0-15,-2-2 3 16,-2 0-3-16,0 1 1 16,-2-1-1-16,3 2 12 15,-1 0-12-15,0 0 0 16,3 0 0-16,0 0 1 15,3 0 4-15,-2 0-5 16,5 0 0-16,1-1 0 16,1 0 1-16,3 0-1 15,1-2 0-15,3-1-1 0,1 0 1 16,5-2 1-16,3-2-1 16,2 2 5-16,2 0-5 15,1-2 0-15,8 3 0 16,0-1 0-16,3 2 2 15,5 0-2-15,4 1 0 16,2 0 4-16,2 1-3 16,2 1-1-16,-1 0 0 15,1 1-8-15,-5 0 8 16,4 0 1-16,-1 0 0 16,1-1 4-16,1 1-4 15,3 0-2-15,3 0-17 0,-3 0-20 16,3 0-10-1,-4 0-110-15,1-7-29 0,0 0-339 16,0 1-92-16</inkml:trace>
  <inkml:trace contextRef="#ctx0" brushRef="#br0" timeOffset="59566.09">4988 9540 329 0,'0'0'388'0,"0"0"-255"0,0 0-103 16,0 0-7-1,-5 86-14-15,5-52-8 0,3 3 9 16,9 18-10-16,-3-10-9 15,-2-7-240-15</inkml:trace>
  <inkml:trace contextRef="#ctx0" brushRef="#br0" timeOffset="63672.51">1797 10844 863 0,'0'0'225'0,"0"0"-150"16,0 0-49-16,0 0-18 16,0 0 36-16,0 0 9 15,0 0-17-15,0-22 0 16,10 12-29-16,-1 0 6 15,5-2-10-15,2 1 3 16,6 3 0-16,6 1-5 16,7 3 0-16,10 4 10 15,13 0-11-15,6 11 0 16,5 14 1-16,7 11-1 16,-3 5 10-16,-7 8-10 15,-8 1 0-15,-12-1 3 16,-15-2 3-16,-14 2-6 15,-11-2 25-15,-6 4-13 0,-21 3 9 16,-12-2 8-16,-13-2 22 16,-5-7 22-16,-4-6-23 15,0-12 11-15,1-11-8 16,6-10-33-16,7-4 9 16,6-2-29-16,7-15-13 15,3-19-102-15,5 2-136 16,7 2-502-16</inkml:trace>
  <inkml:trace contextRef="#ctx0" brushRef="#br0" timeOffset="63905.14">2080 10842 1104 0,'0'0'167'15,"0"0"-125"-15,0 0-9 16,0 0 75-16,29 104 2 16,-16-52-55-16,-2 6-18 15,2 1-26-15,-4-3-10 16,3-9 5-16,0-8-6 16,1-7-109-16,-1-10-300 15,-3-9-654-15</inkml:trace>
  <inkml:trace contextRef="#ctx0" brushRef="#br0" timeOffset="64686.14">2644 11328 644 0,'0'0'121'15,"0"0"-72"-15,0 0-21 16,87 60-6-16,-59-60-5 16,2-2 2-16,-5-20 1 15,-5-7 48-15,-7-8 45 0,-7-1-24 16,-6-4-44 0,0 4 67-16,-18 4-69 0,-6 5 30 15,-4 8 8-15,-5 5-24 16,-1 7 0-16,1 8-35 15,2 1-2-15,4 10 1 16,4 13-20-16,4 9 4 16,4 5-5-16,8 2-6 15,5-1 5-15,2-4 1 16,2-4-1-16,11-8-1 16,1-7-10-16,3-10 12 15,3-5-32-15,1 0 16 16,-2-13 14-16,1-7-20 15,-4-2 4-15,-7-2-1 16,1 0-53-16,-4 2 4 16,-3 7 48-16,-1 6-15 15,-1 7 28-15,5 2-57 0,4 15 46 16,4 14 18-16,8 6 0 16,5 6 22-16,4-1-6 15,1-8-8-15,-1-9 10 16,2-9-18-16,-3-13 10 15,-2-1 13-15,-1-23-23 16,-3-12 19-16,-5-11-13 16,-1-15-6-16,-12-19 0 15,-6-16-4-15,0-3-11 16,-6 16 15-16,-9 22-15 16,2 21 15-16,-2 6 19 15,1 1 44-15,-2 0 4 0,1 4-6 16,2 8 23-16,5 12 1 15,4 9-12-15,2 1-47 16,2 39-11-16,0 36-8 16,17 36 10-16,11 16-16 15,-4-18 5-15,0-30-6 16,-12-35 1-16,-2-12-1 16,2-1 0-16,-4 1-5 15,0-5-74-15,-6-9-140 16,-2-18 31-16,-7-1-183 15,-5-1-625-15</inkml:trace>
  <inkml:trace contextRef="#ctx0" brushRef="#br0" timeOffset="65098.74">2969 11151 1001 0,'0'0'220'0,"0"0"-172"16,0 0-16-16,0 0 24 15,0 0 13-15,105-19-6 16,-67 19-13-16,-2 7-8 15,2 1 16-15,-7 1-34 16,2-1-11-16,-8 4 4 16,-3 2-17-16,-8 6 6 15,2 6 2-15,-4 6-8 16,0 3 9-16,0 1-9 16,3 1 1-16,1-5-1 15,1-6 7-15,4-7-5 0,-2-9-2 16,-1-9-14-16,0-1 14 15,-6-19 0-15,3-9 2 16,-8-9 12-16,-4-2-14 16,-3-5 13-16,0 2 41 15,-6 2 15-15,-10 5 18 16,-4 2-27-16,-2 7 5 16,-3 6-4-16,-2 7-51 15,2 8 4-15,-1 5-14 16,2 4-8-16,-1 19-9 15,4 4 17-15,6 8-20 16,5 2-17-16,10 11-95 16,4-7-210-16,10-9-400 0</inkml:trace>
  <inkml:trace contextRef="#ctx0" brushRef="#br0" timeOffset="65452.16">3860 11042 1107 0,'0'0'505'15,"0"0"-410"-15,0 0 16 16,0 0-20-16,-93-12-30 16,65 12-17-16,1 10-3 0,2 6-36 15,8 1-4 1,3 3-2-16,6 2 1 0,8-1-22 15,0-1-10-15,21 1-2 16,12-1 34-16,9 0-10 16,10-4-2-16,4 1 11 15,1-1 1-15,-6 0-6 16,-8-1 6-16,-9 1 0 16,-13-1 3-16,-12 1-3 15,-9 1 0-15,-4 0 0 16,-22-1-1-16,-8 3-23 15,-35 4-112-15,8-3-216 16,3-3-444-16</inkml:trace>
  <inkml:trace contextRef="#ctx0" brushRef="#br0" timeOffset="65975.25">1802 11822 561 0,'0'0'191'0,"0"0"-128"16,0 0-41-16,0 0 140 15,0 0 30-15,0 0 5 16,138 8 17-16,-42-2-140 16,47-3-29-16,24-1-2 15,27 1-27-15,-2-3-7 16,-10 0-9-16,3 0 0 15,-6 0 13-15,-3-6-12 16,-4-6-1-16,-8 0 10 16,-14-1-10-16,-14 0-1 15,-18 3-1-15,-27 5 1 0,-24 0 0 16,-21 5 1 0,-11 0 0-16,-1 0 1 0,-4 0 6 15,-5 0-8-15,-11 0 1 16,-7 0 0-16,-6 0 2 15,-1 0 8-15,0 0 11 16,0 0-4-16,-4 3-17 16,-8-3-146-16,0 2-644 0</inkml:trace>
  <inkml:trace contextRef="#ctx0" brushRef="#br0" timeOffset="68851.3">1427 12439 352 0,'0'0'297'0,"0"0"-192"15,0 0 4-15,0 0 3 16,0 0-70-16,0 0 55 16,0 0-17-16,-9-10-31 15,9 9 15-15,0 1-21 16,0 0 4-16,0 0 19 15,0 0-19-15,0 0-1 16,0 0-9-16,0-2-36 16,0 2 22-16,0-1-17 15,0-1-4-15,0-2 9 0,0-3-5 16,6-3-6-16,3-1 0 16,1 0 1-16,-1-3 3 15,2 3-2-15,-1 0-2 16,4 2 8-16,-4 1-8 15,2 3 0-15,0 5 0 16,-1 0-14-16,3 0 14 16,-3 11-15-16,7 10 15 15,-2 5 0-15,2 10 1 16,0 3 8-16,-3 7-9 16,1-2-1-16,-1-1 1 15,-4-4 5-15,-1-6 5 16,-4-5 7-16,-3-7-15 0,-3-4-2 15,3-8 0 1,-3-5 1-16,2 0-1 0,-2-4 6 16,0 0 1-16,0 0 21 15,0 0-13-15,0 0 31 16,0-10-19-16,-2-1-26 16,-7-2 5-16,3-6-6 15,-3-3 0-15,3-1 0 16,2-4 0-16,1 0 0 15,1 0-2-15,2-4-5 16,0 4 5-16,0 1 2 16,0 4 0-16,6 0 0 15,2 5-7-15,-1 6 6 0,2 3 0 16,2 5-11 0,0 3 11-16,1 0 1 0,3 5-1 15,2 10 1-15,2 7-9 16,-4 4 8-16,4 4-6 15,-2 4 7-15,-4 1-1 16,-1-1 1-16,-4-3 0 16,-1-3-3-16,-4-5 5 15,0-6-2-15,-3-5 0 16,3-5-10-16,-3-2 9 16,0-5 1-16,0 0 2 15,0 0-2-15,0-3-37 16,-6-8 21-16,1-3-1 15,-2-5 9-15,3-1 8 16,-1-2 0-16,4-3 0 0,1-2-1 16,0 0-7-16,0-1 8 15,10 0 0-15,2 1-1 16,3 3-5-16,1 4 6 16,1 6 0-16,1 5 0 15,1 7-8-15,-1 2 7 16,1 2 1-16,1 14-3 15,1 8-9-15,-2 5 14 16,-4 5-3-16,1 7 1 16,-5-1-7-16,-5 0 7 15,1-3 9-15,-4-5 15 16,-3-7 40-16,0-7-55 16,0-6 13-16,0-5-3 0,0-5-18 15,0-2 28-15,3 0-18 16,-3 0-11-16,0 0 16 15,0 0-16-15,0 0-23 16,0 0-52-16,0 0-97 16,0 0-44-16,0 0-453 0</inkml:trace>
  <inkml:trace contextRef="#ctx0" brushRef="#br0" timeOffset="70091.24">2313 12825 42 0,'0'0'417'0,"0"0"-214"16,0 0-60-16,0 0-34 15,0 0 71-15,0 0-15 16,0 0-2-16,0-18-14 0,0 18-61 15,0 0-10-15,0 0-21 16,0 0-32-16,0 0 9 16,0 1-34-16,0 12 0 15,2 7 20-15,1 6-19 16,4 5 5-16,-1 5 7 16,-3 1-13-16,3-1 18 15,0-2-18-15,-3-2 0 16,4-4 0-16,-4-3 0 15,-1-5-34-15,-2-4-159 16,0-7-70-16,0-4-44 16,-6-2-201-16</inkml:trace>
  <inkml:trace contextRef="#ctx0" brushRef="#br0" timeOffset="70295.08">2268 13041 454 0,'0'0'94'16,"0"0"-13"-16,0 0 62 15,0 0 88-15,88 0-84 16,-62-1-63-16,6-3-40 16,-6-3-14-16,-1-2-18 15,-4-4-12-15,-9 1-269 0,-5 0-500 16</inkml:trace>
  <inkml:trace contextRef="#ctx0" brushRef="#br0" timeOffset="70525.86">2450 12872 1129 0,'0'0'188'15,"0"0"-141"-15,0 0-10 16,39 76-16-16,-28-53 3 16,0 1 11-16,-3-2-35 15,4 0 0-15,-3-2-19 16,-5-1-109-16,-1-5-131 0,-3-5-65 16,0-2-39-16,0-6-22 15</inkml:trace>
  <inkml:trace contextRef="#ctx0" brushRef="#br0" timeOffset="70872.41">2547 13089 370 0,'0'0'268'16,"0"0"-81"-16,0 0-11 16,0 0-37-16,0 0-3 15,0 0-25-15,0 0-22 16,72-26 24-16,-51 26-78 16,1 10 15-16,-5 6 7 15,-1 1-44-15,-7 5 25 16,-3 2-32-16,-3 3 18 0,-3 1-24 15,0-3 2 1,-9-6-12-16,-3-4-28 0,-6-8-15 16,3-5-7-16,-1-2-39 15,-2-2 28-15,6-13 26 16,1-4-6-16,7-2 31 16,2-1 14-16,2 5 6 15,0 2 12-15,11 5 7 16,4 4 26-16,7 5 33 15,5 1-26-15,1 0 8 16,2 7-9-16,0 1-33 16,-2-2 6-16,-4-3-22 15,6-3-2-15,-9-12-76 0,-5-2-500 16</inkml:trace>
  <inkml:trace contextRef="#ctx0" brushRef="#br0" timeOffset="71114.67">2913 12714 150 0,'0'0'1097'15,"0"0"-987"-15,0 0-81 16,0 0 0-16,86 12-28 15,-53-7 35-15,3-3 11 16,-2 3-33-16,-4-2 12 0,-2 2-26 16,-7 2-39-16,-10 3-180 15,-8-1-571-15</inkml:trace>
  <inkml:trace contextRef="#ctx0" brushRef="#br0" timeOffset="71310.17">3008 12881 1069 0,'0'0'396'15,"0"0"-313"-15,0 0-46 16,0 0 9-16,0 0-4 16,82 12-6-16,-54-12-21 0,1 0-6 15,-1 0-9-15,5 0-27 16,-9-5-253-16,-5-2-573 0</inkml:trace>
  <inkml:trace contextRef="#ctx0" brushRef="#br0" timeOffset="71788.13">3593 12651 1491 0,'0'0'175'15,"0"0"-175"-15,0 0-25 16,9-75 25-16,-6 46 20 16,1-3 0-16,1-1 14 15,1 2-24-15,0 3-3 16,1 5 11-16,-4 6-18 16,0 3 0-16,0 8 0 15,-3 2 9-15,0 4 0 0,0 0-8 16,3 0 15-16,0 10 0 15,3 14-16-15,4 11 27 16,1 9 3-16,1 5-24 16,4 4 29-16,-2-1-23 15,-4-2 11-15,-1-7 4 16,0-4-21-16,-2-10-3 16,-2-5-3-16,-1-7-41 15,-1-8-254-15,-1-5-852 0</inkml:trace>
  <inkml:trace contextRef="#ctx0" brushRef="#br0" timeOffset="71962.17">4036 12883 1570 0,'0'0'506'0,"0"0"-506"16,0 0-27-16,0 0-84 15,0 0 47-15,0 0 43 16,0 0-66-16,6-31-219 0</inkml:trace>
  <inkml:trace contextRef="#ctx0" brushRef="#br0" timeOffset="72382.64">4139 12441 335 0,'0'0'1188'0,"0"0"-1119"0,0 0-65 15,0 0 3-15,0 0-2 16,-12 101 60-16,12-70-25 16,7 3 8-16,11-1-7 15,3 0-19-15,3-5-11 16,6-3-10-16,0-8-2 15,1-5 1-15,2-9-34 16,0-3 34-16,-2-9-6 16,-4-11 6-16,-5-9 4 15,-6-3-3-15,-7-7-1 0,-9 0 7 16,0-3 12-16,-9 2 22 16,-13 0 2-16,-3 3 17 15,-5 6 7-15,-1 4-33 16,-1 8 11-16,1 6-18 15,1 9-21-15,3 4-2 16,2 0-4-16,5 16-31 16,4 6 16-16,4 8-49 15,5 6-14-15,7 24-20 16,10-7-192-16,7-6-483 0</inkml:trace>
  <inkml:trace contextRef="#ctx0" brushRef="#br0" timeOffset="72832.13">4871 12514 1635 0,'0'0'202'15,"0"0"-183"-15,0 0 44 16,0 0-16-16,0 0 37 15,0 0-4-15,0 0-80 16,-68 1-1-16,57 21-32 16,3 5-22-16,3 2 46 15,2 4-31-15,3-2 0 0,0-4 14 16,0-4-61 0,10-6-37-16,2-8 21 0,4-7 21 15,1-2 53-15,2-6-6 16,1-14-14-16,-1-5-47 15,3 0 9-15,-8 0 87 16,2 8 15-16,-5 4 48 16,-4 7 74-16,3 6-25 15,-2 2-2-15,7 18 67 16,1 11-63-16,2 10-38 16,2 3-21-16,-1 6-42 15,-4-2 25-15,-2-3-22 0,-1-6-1 16,-4-4-6-1,-1-8-9-15,-7 0-35 0,0-10-108 16,-3-2-416-16</inkml:trace>
  <inkml:trace contextRef="#ctx0" brushRef="#br0" timeOffset="74432.03">1518 13875 715 0,'0'0'158'16,"0"0"-82"-16,0 0 10 15,0 0-8-15,0 0 48 16,0 0-22-16,0 0-40 16,0-12 14-16,0 5-21 15,0 2 2-15,6-4-3 16,-1 0-42-16,3-2 11 16,3-3-5-16,-2-3-19 0,6 0 17 15,-2 0-15 1,2 0 3-16,-3 3 5 0,4 4-10 15,-2 3-1-15,-1 4 0 16,4 3-4-16,2 3 4 16,1 14 0-16,2 7 0 15,0 8 1-15,-2 5-1 16,-4 3 0-16,2 3 7 16,-6-4-6-16,-3-3 11 15,-3-9-10-15,-2-5 10 16,-1-8-9-16,-3-7 11 15,3-3-14-15,-3-4 22 16,0 0 3-16,0 0 32 16,0-6-33-16,-10-7-16 15,1-4-3-15,0-3-5 0,1-3-1 16,0-2 0-16,3-1-11 16,2-3 11-16,3 1-4 15,0 3 5-15,3 2-2 16,10 5-4-16,1 5 6 15,2 7-1-15,1 6-18 16,2 0 18-16,3 17 1 16,-2 6 0-16,2 8 0 15,-3 2-2-15,-5 1 2 16,-2-1 0-16,0-2 0 16,-3-4 2-16,-3-3-2 15,-3-5 1-15,4-4 5 16,-7-7-5-16,3-3-1 0,-3-5 0 15,0 0-40-15,0 0-7 16,0-9-49-16,-3-7-69 16,-4-5 72-16,1-1-24 15,1-5-14-15,2-2-216 16,2 3 180-16,1 1 155 16,0 1 12-16,4 8 101 15,7 3 5-15,2 4-34 16,5 6 26-16,3 3 14 15,1 0-15-15,2 0-9 16,-1 12-25-16,2 5-4 16,-3 6 25-16,-5 0-40 0,-1 4 35 15,-4 2 13 1,-3-2-51-16,-5-1-2 0,-2-2-39 16,1-4 7-16,-3-4-7 15,0-6-50-15,0-7-85 16,0-3-180-16,-3 0-553 0</inkml:trace>
  <inkml:trace contextRef="#ctx0" brushRef="#br0" timeOffset="74771.64">2477 14047 918 0,'0'0'403'0,"0"0"-287"16,0 0-77-16,12 75-13 15,-4-43-7-15,-2 4 51 16,2 3 0-16,-2 0-47 16,-1-2-1-16,4-1-15 15,-6-5-6-15,4-5-1 0,-5-6-2 16,-2-7-173-16,0-7-203 16,0-4-365-16</inkml:trace>
  <inkml:trace contextRef="#ctx0" brushRef="#br0" timeOffset="74986.96">2431 14297 464 0,'0'0'881'16,"0"0"-811"-16,0 0-69 15,0 0 0-15,0 0 11 16,0 0 49-16,86-3-15 0,-51 0-2 15,1-1-22-15,1-1-22 16,0-2 0-16,-6-3-4 16,1-7-95-16,-11 3-135 15,-8-1-694-15</inkml:trace>
  <inkml:trace contextRef="#ctx0" brushRef="#br0" timeOffset="75184.16">2716 14076 1333 0,'0'0'273'16,"0"0"-216"-16,0 0-25 15,0 0-31-15,18 104 37 0,-11-65 13 16,2 0-36 0,0 0 1-16,-3-6-16 0,-1-6-60 15,-2-10-103-15,-2-12-21 16,-1-5-121-16,0 0-77 0</inkml:trace>
  <inkml:trace contextRef="#ctx0" brushRef="#br0" timeOffset="75474.38">2837 14290 616 0,'0'0'212'16,"0"0"-69"-16,0 0 89 16,0 0-74-16,85-3-1 15,-66-2-73-15,-2-5-13 16,-1 0 1-16,-4-4-40 15,-2-5-22-15,-5 2 24 16,-5-2-34-16,0 3 15 0,-2 4 2 16,-11 3-17-16,-4 4 22 15,-2 5-8-15,4 0 21 16,0 15-18-16,5 6-17 16,2 7-1-16,8 5-16 15,0 1 17-15,3 0 16 16,14 0-6-16,2-7-1 15,3-4 13-15,1-6-22 16,4-9-18-16,9-8-74 16,-5-7-136-16,-7-10-369 0</inkml:trace>
  <inkml:trace contextRef="#ctx0" brushRef="#br0" timeOffset="75692.83">3256 14033 1064 0,'0'0'402'0,"0"0"-286"16,0 0-87-16,0 0 3 16,0 0 12-16,89 20-21 15,-60-19 5-15,-1-1-28 16,2 0-10-16,-5 0-114 15,-4 0-72-15,-11 2-408 0</inkml:trace>
  <inkml:trace contextRef="#ctx0" brushRef="#br0" timeOffset="75872.75">3353 14279 1377 0,'0'0'379'0,"0"0"-336"15,0 0-42-15,0 0 12 16,0 0-7-16,0 0 20 16,0 0-17-16,101-4-9 15,-68-13-9-15,-6 5-283 16,-2 0-695-16</inkml:trace>
  <inkml:trace contextRef="#ctx0" brushRef="#br0" timeOffset="76753.56">3948 13789 838 0,'0'0'384'16,"0"0"-284"-16,0 0-56 16,0 0-11-16,0 0-14 15,0 0 56-15,0 0 56 16,52-6-30-16,-25 5-16 0,1-1-64 15,-4 1-2-15,0-2-17 16,-6 3 4-16,-5-2-12 16,-5 0-1-16,-4 2-161 15,-4 0-181-15,0 0-231 16,-10 0 193-16</inkml:trace>
  <inkml:trace contextRef="#ctx0" brushRef="#br0" timeOffset="77171.41">4024 13782 747 0,'0'0'352'0,"0"0"-235"16,0 0-60-16,0 0 20 15,0 84 18-15,0-61 4 0,0 0-10 16,0-5-34-16,1-5-28 16,1-3 3-16,-1-5-22 15,1-5-1-15,-1 0-7 16,2 0-37-16,3 0 2 15,5 0 22-15,4 0 13 16,4-3 1-16,2 3-1 16,7 0 0-16,1 0 11 15,-4 9-9-15,0 5 4 16,-5 2 18-16,-2 1 13 16,-5 2 43-16,-4 1-12 15,-6 0-5-15,-3 1-18 16,0-3-28-16,0-1 10 15,-12-3 2-15,-4-4-4 0,-7-4 8 16,-5-6-32 0,0 0 10-16,-7-2 3 0,4-7-12 15,4-2 1-15,9 0-3 16,5 6-22-16,8 0 20 16,5 4-63-16,0 1-71 15,18 0-124-15,3 0-19 16,3 0-278-16</inkml:trace>
  <inkml:trace contextRef="#ctx0" brushRef="#br0" timeOffset="77307.92">4400 14214 1249 0,'0'0'374'0,"0"0"-269"16,0 0-60-16,0 0-27 15,0 0-16-15,0 0-2 16,0 0-43-16,3-21-457 0</inkml:trace>
  <inkml:trace contextRef="#ctx0" brushRef="#br0" timeOffset="77712.92">4632 13836 51 0,'0'0'1502'0,"0"0"-1397"16,0 0-99 0,0 93 5-16,2-61-2 0,7-1 39 15,6-2 27-15,7 0-5 16,2-5-60-16,3-5-10 16,1-5-14-16,-1-8-16 15,-3-6 29-15,0-1-20 16,1-18 17-16,-4-7-5 15,-6-8-4-15,-6-4 13 16,-8-2 0-16,-1-1 1 16,-10 1 18-16,-10 2 9 15,-3 5 27-15,-7 6 13 0,0 3-30 16,-3 9 25 0,2 7-4-16,-2 8-23 0,6 0-22 15,3 11-14-15,5 11-2 16,4 7-35-16,6 5-38 15,6 0-48-15,3 18-147 16,3-10-290-16,9-6-245 0</inkml:trace>
  <inkml:trace contextRef="#ctx0" brushRef="#br0" timeOffset="78275.86">5274 13779 1362 0,'0'0'269'0,"0"0"-229"0,0 0-12 16,0 0 3-16,0 0 105 16,0 0-41-16,0 0-60 15,-39 26-11-15,24-19-24 16,-1 0-11-16,-1 3 11 15,0 2 0-15,0 3-2 16,1 4-8-16,4 2-22 16,4 2 25-16,4 1 6 15,4-2-19-15,0 0 19 16,13-5-13-16,2-3-44 16,6-6 46-16,1-4-32 0,-2-4 5 15,4-4 12 1,-5-10-25-16,2-6-2 0,-6-1 28 15,-3 0 24-15,-2 1 1 16,-4 4 2-16,-3 6 17 16,-3 6 43-16,2 4-16 15,1 5 22-15,1 21 5 16,5 14-2-16,0 22-17 16,6 22-51-16,1 17 21 15,-2-8 2-15,-7-16-18 16,-4-24 42-16,0-16-19 15,-3 4 10-15,0 1 2 0,0-2-35 16,0-11 2 0,0-11-9-16,0-8 12 0,0-6-24 15,0-4-3-15,0 0-44 16,0-7-7-16,0-10-114 16,0 0-216-16,0 4-668 0</inkml:trace>
  <inkml:trace contextRef="#ctx0" brushRef="#br0" timeOffset="81092.16">1767 14804 400 0,'0'0'822'15,"0"0"-707"-15,0 0-68 0,0 0-10 16,0 0 11-16,0 0-47 15,0 0 15-15,-4 39 16 16,16-7-1-16,4 9 11 16,6 8-10-16,-2 3-13 15,7 1 24-15,-5 1-8 16,3-1-8-16,-5-4 9 16,1-7-35-16,-7-7 12 15,-3-9-13-15,-2-8 1 16,-4-7 0-16,0-6-1 15,-3-2-14-15,-2-3-93 16,0-5-65-16,0-11 11 16,0-4-359-16</inkml:trace>
  <inkml:trace contextRef="#ctx0" brushRef="#br0" timeOffset="81482.85">2070 14636 51 0,'0'0'944'15,"0"0"-807"-15,0 0-97 16,0 0-24-16,0 0 51 16,0 0 37-16,0 0-17 15,3 68-31-15,-3-35-14 16,3 6 41-16,-1 7-15 15,-2 9-15-15,0 6-46 0,0 2 27 16,0 1-18-16,-5-4-16 16,-1-5 0-16,0-8 12 15,0-8 0-15,1-9 32 16,1-7-43-16,1-9-1 16,3-5 0-16,0-2-17 15,0-5 16-15,0 1-17 16,0-2-74-16,0-1 61 15,0 2-16-15,0-2 28 16,0 0-27-16,0 0-49 16,0 0-50-16,0 0-225 15,0 0-300-15</inkml:trace>
  <inkml:trace contextRef="#ctx0" brushRef="#br0" timeOffset="82864.03">2665 15086 59 0,'0'0'896'16,"0"0"-696"-16,0 0-135 16,0 0 22-16,0 0-6 15,0 0-23-15,0 0 9 16,12 0-34-16,3 0 9 16,6 0 22-16,6 0-10 15,6 0-17-15,5 0-12 16,1 0-25-16,0-3 20 15,-2-4-18-15,-1 0-1 16,-9 1 14-16,1 1-15 16,-7 1 0-16,-5 4-23 0,-7 0-178 15,-6 0-312-15</inkml:trace>
  <inkml:trace contextRef="#ctx0" brushRef="#br0" timeOffset="83149.69">2844 15257 970 0,'0'0'255'0,"0"0"-177"0,0 0-70 15,0 0 10 1,0 0 50-16,0 0 12 0,0 0 0 15,100 17 4-15,-70-12-56 16,1-4 23-16,-1 2-16 16,0-1-29-16,-5-1 13 15,0 1-18-15,-5-2 0 16,-1 3-1-16,-5 0-158 16,-1-2-366-16,-7-1-363 0</inkml:trace>
  <inkml:trace contextRef="#ctx0" brushRef="#br0" timeOffset="83923.52">3575 14783 1435 0,'0'0'267'16,"0"0"-229"-16,0 0-4 15,0 0-33-15,0 0 11 0,0 0 22 16,0 0-33-16,49-33 32 16,-23 27-21-16,2 2-12 15,5 1 22-15,-2-2-20 16,-1 2 0-16,-3 0 5 16,-8 2-7-16,-2 1-33 15,-14 0-141-15,-3 1-310 16,0 6-262-16</inkml:trace>
  <inkml:trace contextRef="#ctx0" brushRef="#br0" timeOffset="84379.87">3596 14805 1179 0,'0'0'227'15,"0"0"-189"-15,0 0-38 0,0 0 16 16,0 0 6-16,-26 81 19 15,26-60-6-15,0-2-34 16,0 0-1-16,0-2 0 16,0-6 3-16,5-2-5 15,1-5 2-15,0-3-22 16,3-1 2-16,6 0-5 16,0 0 25-16,7-3-1 15,5-2 0-15,4 3 1 16,5 2 0-16,0 0 0 15,1 7 20-15,-4 7-14 0,-3 3 26 16,-8 2 4 0,-4 1 14-16,-2 2 13 0,-8 0-14 15,-7 3 5-15,-1 0 18 16,-3-1-57-16,-16 0 5 16,-3-4-7-16,-8-3 37 15,-1-6-10-15,-4-5-19 16,-1-6-13-16,2 0 28 15,7 0-27-15,5-7 15 16,8-3-24-16,5 4-6 16,4 0 5-16,3 1-34 15,2 2-48-15,6-6-49 0,7 4-195 16,5-2-453-16</inkml:trace>
  <inkml:trace contextRef="#ctx0" brushRef="#br0" timeOffset="84569.87">4183 15241 1820 0,'0'0'261'16,"0"0"-192"-16,0 0-57 16,0 0-12-16,0 0 24 15,0 0-22-15,0 0-2 16,2 0-25-16,-2 0-186 15,0-4-308-15,0-4-462 0</inkml:trace>
  <inkml:trace contextRef="#ctx0" brushRef="#br0" timeOffset="85017.53">4346 14967 1437 0,'0'0'197'0,"0"0"-156"15,0 0-40-15,0 0 15 16,-30 74 11-16,30-52 27 16,0 2-2-16,15 6-29 0,8 1 30 15,5 0-30 1,9 0-22-16,3-3 21 0,4-7-22 15,0-6 1-15,0-10-1 16,-1-5 0-16,-4-4-14 16,-5-17 3-16,-4-9 5 15,-9-7 6-15,-8-5 0 16,-8-5 6-16,-5 0 19 16,-3-3-18-16,-17 2 26 15,-8 4 1-15,-8 7-3 16,-1 6 19-16,-5 9 1 15,3 8 11-15,-1 9-24 0,4 5-28 16,2 0 1 0,6 16-11-16,2 9-37 15,7 6-6-15,1 4-15 0,7 3 5 16,7 10-92-16,4-7-214 16,0-9-466-16</inkml:trace>
  <inkml:trace contextRef="#ctx0" brushRef="#br0" timeOffset="85430.76">4983 14725 1430 0,'0'0'285'16,"0"0"-254"-1,0 0-2-15,0 0-28 0,0 0 36 16,46 105 66-16,-35-63-68 16,-1 4-4-16,2 3-18 15,-3 4-12-15,0-3 18 16,0 1-19-16,-3-6 0 16,0-7 0-16,0-5 6 15,0-11-14-15,1-7 8 16,1-9-25-16,1-4 15 15,5-2-9-15,0-3 18 16,10-13 1-16,1 1 0 16,6 0-1-16,5 3 2 15,5 4-1-15,3 2 14 0,0 6-13 16,0 0 7-16,-5 0-8 16,-6 2 0-16,-3 2 5 15,-8 3-5-15,-10 0-18 16,-6-1-306-16,-6-2-701 0</inkml:trace>
  <inkml:trace contextRef="#ctx0" brushRef="#br0" timeOffset="86901.24">1670 15903 901 0,'0'0'413'0,"0"0"-266"15,0 0-77-15,0 0 37 16,0 0-22-16,0 0-21 16,0 0-45-16,-15-9-3 15,18 9-16-15,17 0 1 16,5 0 27-16,11 0 14 15,5 6-14-15,6-2 9 16,-1 3-36-16,2-5 11 16,-2 1-12-16,-7-2 1 15,-5-1 6-15,-4 0-7 16,-8 0 0-16,-8 0-13 16,-11 2-246-16,-3-1-376 15,0 2-255-15</inkml:trace>
  <inkml:trace contextRef="#ctx0" brushRef="#br0" timeOffset="87258.46">1924 15954 1058 0,'0'0'278'16,"0"0"-220"-16,0 0-34 15,0 0 4-15,0 0 7 16,0 73 59-16,0-44-2 0,3 5-34 16,1 4-1-1,2 2-16-15,-1 1-6 0,-2-1 11 16,-2-3-24-16,1-7 1 16,-2-2-13-16,1-7-2 15,-1-4-2-15,0-7-6 16,0 0 0-16,0-6 1 15,0 1 0-15,0-4-2 16,0 1-8-16,0-2-32 16,0 0-22-16,0 0-50 15,0 0-82-15,0 0-49 16,2-3-155-16,-1-2-241 0</inkml:trace>
  <inkml:trace contextRef="#ctx0" brushRef="#br0" timeOffset="87798.86">2783 16175 1377 0,'0'0'304'15,"0"0"-304"-15,0 0-3 16,0 0-15-16,0 0 18 16,0 0 47-16,112 0-19 15,-72 0 7-15,3 0-24 16,-4 0-3-16,-3 0 3 16,-9 0-10-16,0 0-2 15,-11 0-39-15,-4 0-224 16,-7 0-461-16</inkml:trace>
  <inkml:trace contextRef="#ctx0" brushRef="#br0" timeOffset="87999.66">2930 16332 1422 0,'0'0'288'16,"0"0"-282"-16,0 0 5 15,0 0-12-15,0 0 7 16,0 0-1-16,0 0 3 16,105 0-7-16,-71 0-2 15,11 0-62-15,-11-5-279 16,-4 2-426-16</inkml:trace>
  <inkml:trace contextRef="#ctx0" brushRef="#br0" timeOffset="88630.14">3582 16066 1428 0,'0'0'68'0,"0"0"-68"0,0 0-35 15,0 0 24-15,0 0 11 16,-13-77 40-16,22 57-34 15,9 0 0-15,7-1-5 16,5 6-1-16,3 3 17 16,7 8-10-16,-3 4 5 15,1 0 5-15,-4 16-11 16,-4 8 6-16,-6 8 4 16,-8 6 6-16,-10 8 26 15,-6 3-19-15,0 3-9 16,-18 0 1-16,-7-2-20 0,-6-6 13 15,-2-8-2-15,0-9 27 16,0-10-28-16,2-11-11 16,1-6-41-16,6-6-70 15,3-13 58-15,9-6-3 16,5 1 16-16,7 2 16 16,0 3 24-16,4 7 0 15,14 5 2-15,5 5 37 16,5 2 26-16,9 7 36 15,3 9-37-15,1 2-36 16,-1 1 5-16,-3-5-33 16,-1-3 2-16,-2-5-2 15,-1-6-10-15,6-11-139 16,-9-8-391-16,-5-4-440 0</inkml:trace>
  <inkml:trace contextRef="#ctx0" brushRef="#br0" timeOffset="89003.85">4137 15995 1534 0,'0'0'186'0,"0"0"-186"16,5 97 6-16,5-48 8 16,5 1-14-16,6 2 62 15,4-5 15-15,5-5-64 16,3-7-1-16,4-10-12 15,-2-8-12-15,-1-10 12 16,-1-7-26-16,-5-2 25 0,-4-18-8 16,-3-7-16-1,-9-5 25-15,-6-3-13 0,-6-1 13 16,0-1 29-16,-8 4 6 16,-8 1 26-16,-7 3 8 15,-2 7-7-15,0 2 21 16,-5 5-32-16,2 5-19 15,-4 6-14-15,1 4-18 16,0 2-34-16,4 15-12 16,6 6-16-16,3 4 5 15,12 4-59-15,6 12-132 16,0-8-114-16,0-9-394 0</inkml:trace>
  <inkml:trace contextRef="#ctx0" brushRef="#br0" timeOffset="89410.38">4701 15883 823 0,'0'0'185'0,"0"0"-135"0,0 0-49 15,0 0 0-15,0 0 16 16,0 0 18-16,88 71-21 16,-63-71-14-16,-5 0 3 15,-1-5-3-15,-4-10 0 16,-6 0 16-16,-6-3 27 15,-3 0 78-15,0-2-1 16,-6 2 2-16,-12 1-7 16,-4 2-19-16,2 6-20 15,-5 5 2-15,1 4-27 16,-1 2-51-16,4 15-36 16,3 4-108-16,5 14-66 15,5-6-90-15,7-2-192 0</inkml:trace>
  <inkml:trace contextRef="#ctx0" brushRef="#br0" timeOffset="89794.03">5360 15884 1092 0,'0'0'318'15,"0"0"-204"-15,0 0-31 16,0 0 37-16,0 0 4 16,0 0 5-16,0 0-50 0,-101-56-76 15,77 56-3-15,-3 5-16 16,2 12 5-16,-2 7 1 16,3 5 10-16,2 5-11 15,10 5 2-15,1 4-23 16,7 2 26-16,4 0 6 15,0-3 0-15,12-5 19 16,6-7-19-16,6-8 28 16,1-8-25-16,9-7 11 15,1-4-11-15,2-3-3 16,-3 0-9-16,-1-3 1 16,-5-6-67-16,-5-3-39 0,1-6-120 15,-5 2-98-15,-7 1-308 16</inkml:trace>
  <inkml:trace contextRef="#ctx0" brushRef="#br0" timeOffset="90020.37">5545 16240 697 0,'0'0'608'16,"0"0"-467"-16,0 0-64 0,18 87-45 16,-12-62 44-1,3-4-4-15,-6-3-38 0,3-5-34 16,-4-9-35-16,-2-4-195 16,0 0-498-16</inkml:trace>
  <inkml:trace contextRef="#ctx0" brushRef="#br0" timeOffset="90246.02">5344 15719 1300 0,'0'0'338'0,"0"0"-252"15,0 0-54-15,30 104-17 16,-18-64 3-16,4 1 43 16,-5 0-52-16,-3 9-9 15,-3-11-237-15,-5-7-605 0</inkml:trace>
  <inkml:trace contextRef="#ctx0" brushRef="#br1" timeOffset="95275.68">11670 7897 1028 0,'0'0'214'16,"0"0"-152"-16,0 0-8 16,0 0-12-16,0 0 20 15,0 0 18-15,0 0-46 16,1 0-14-16,-1 0 2 15,0 0 10-15,0 0 34 16,0 0-11-16,0 0-2 16,0 0 2-16,0 0-25 0,0 0 0 15,0 0-8-15,0 0-13 16,0 0 16-16,0 0-15 16,0 0-1-16,0 0 8 15,0 0-15-15,0 0 4 16,0 0-6-16,0 0 1 15,0 0 13-15,0 0-14 16,0 0 0-16,0 0-1 16,0 0 6-16,0 0-5 15,0 0 0-15,0 0 0 16,0 0 1-16,0 0-1 16,0 0 0-16,0 0 0 15,0 0-1-15,0 0 1 16,0 0 0-16,0 0 1 15,0 0 12-15,0 0-13 0,0 0-2 16,0 0 2-16,0 0 0 16,0 0 0-16,0 0 0 15,0 0 0-15,0 0 3 16,0 0-3-16,0 0 0 16,0 0 0-16,0 0 0 15,0 0 0-15,0 0 1 16,0 0-1-16,0 0 4 15,0 0-4-15,0 0 0 16,0 0 0-16,0 0-1 16,0 0 1-16,0 0 0 15,0 0 1-15,0 0 4 16,0 0-4-16,0 0-2 0,0 0 1 16,0 0-4-16,0 0 3 15,3 0 1-15,-3 3 0 16,3 2 1-16,-3 1 5 15,3 2-6-15,-1 1 0 16,-1 0-3-16,1 3 2 16,-1 0 1-16,1 2 0 15,-2 0 9-15,1 0-9 16,-1-2 0-16,2-1 0 16,-1-1 2-16,1-1 1 15,1-1-3-15,-2-4 1 16,1 0 3-16,-2-4-2 15,1 0-2-15,3 0 8 0,2-14 21 16,10-30 52-16,12-39-13 16,15-44-29-16,8-23-17 15,7-15-21-15,3 0-2 16,-4 11-13-16,-1 3-76 16,-15 38-40-16,-11 26-420 0</inkml:trace>
  <inkml:trace contextRef="#ctx0" brushRef="#br1" timeOffset="97633.05">10566 9531 869 0,'0'0'251'0,"0"0"-154"16,0 0-66-16,0 0-20 15,0 0 24-15,0 0 19 16,0 0 7-16,3 0-29 15,-1 0-9-15,-2 0 54 16,1 4-9-16,2 8 11 16,-1 2-8-16,-1 3-37 15,3 0 10-15,-2 3-24 16,1 1-5-16,0 0 27 0,0-2-18 16,-2-2 1-1,2-3-9-15,0-6-16 0,0 0 11 16,2-8-11-16,5 0 0 15,8-16 24-15,15-32 25 16,19-44 17-16,21-44-21 16,5-26-44-16,2-8 23 15,-8 6-24-15,-5 16-15 16,-15 37-98-16,-13 19-923 0</inkml:trace>
  <inkml:trace contextRef="#ctx0" brushRef="#br0" timeOffset="106964.69">15137 6017 225 0,'0'0'149'15,"0"0"-38"-15,0 0-19 16,27 90 12-16,-16-56 32 16,1 4-25-16,0 4-26 15,0 3-30-15,-3 3-13 0,1-1-27 16,-2 0 47-1,-2-3-29-15,-2-5 21 0,-1-2-22 16,1-6-15-16,-2-5-4 16,-1-4 2-16,1-8-8 15,-2-3 16-15,1-5-14 16,-1-6 1-16,2 0 9 16,-2 0 5-16,0-3 29 15,0-13-31-15,0-5-20 16,0-9 3-16,0-4-4 15,0-5 0-15,0-6-2 16,0-5-13-16,0-4-21 16,0-4-45-16,3-1 16 15,6 1 9-15,6 3 29 16,-2 9 13-16,5 5 13 16,-1 9-9-16,0 5 9 0,2 8-10 15,-2 9 10-15,1 6 7 16,-1 4-6-16,3 10-1 15,4 16 19-15,2 8-9 16,2 9 19-16,0 8 9 16,-1 2-7-16,-5 5 16 15,-2-4-18-15,-5-6-6 16,-6-1 15-16,-2-6-21 16,-2-3 43-16,-4-3-32 15,-1-4-27-15,0-3 12 16,0-3-12-16,0-5 8 15,0-4-9-15,0-7-51 16,0-6-84-16,0-3-253 0,0 0-591 16</inkml:trace>
  <inkml:trace contextRef="#ctx0" brushRef="#br0" timeOffset="107273.62">15868 6434 925 0,'0'0'304'16,"0"0"-207"-16,0 0-81 15,0 0 1-15,0 0-2 0,0 0 52 16,0 0 21-16,97 0-24 15,-67 0-1-15,3 0-17 16,1 0-28-16,-1 0 8 16,-3 0-26-16,-5 0 0 15,-2 0 0-15,-8 0 0 16,-4 0-7-16,-9 0-134 16,-2 0-185-16,0 0-377 0</inkml:trace>
  <inkml:trace contextRef="#ctx0" brushRef="#br0" timeOffset="107567.44">15975 6503 1020 0,'0'0'149'0,"0"0"-65"15,0 0 0-15,10 87 46 16,3-49 45-16,5 5-76 16,0 6-1-16,3-3-22 15,0 0-57-15,-5-6 10 16,-1-6-21-16,-3-6-7 16,-4-6 2-16,-4-8-2 0,0-5-1 15,-1-4 0 1,-1-5-51-16,4-11-112 0,-2-13-113 15,3-1-615-15</inkml:trace>
  <inkml:trace contextRef="#ctx0" brushRef="#br0" timeOffset="107898.21">16668 6257 392 0,'0'0'853'0,"0"0"-727"15,0 0-94-15,0 0-10 16,0 0 11-16,0 0 72 15,80 0 3-15,-50 0-51 16,2 0-24-16,0 0-21 16,-2 0-11-16,-1 0 9 15,-4 0-9-15,-7 0 0 16,-3 0-1-16,-11 9-139 16,-4-1-180-16,0 1-421 0</inkml:trace>
  <inkml:trace contextRef="#ctx0" brushRef="#br0" timeOffset="108100.26">16679 6486 1051 0,'0'0'352'16,"0"0"-243"-16,0 0-87 15,0 0 4-15,0 0 20 16,0 0 45-16,111 0-24 15,-73 0-48-15,0 0-5 16,0 0-14-16,4 0-8 16,-10 0-137-16,-8 0-488 0</inkml:trace>
  <inkml:trace contextRef="#ctx0" brushRef="#br0" timeOffset="111372.13">17587 6026 100 0,'0'0'112'0,"0"0"-66"16,0 0-21-16,0 0 20 16,0 0 4-16,0 0 29 15,0 0 7-15,10-17-46 16,-8 15-10-16,1 2 1 15,0-1 6-15,0-1-1 16,0-1-20-16,1 2-7 16,1-1 12-16,2 1-20 0,1 1 2 15,-1-2 8-15,2 2 3 16,1 0 13-16,1 0-10 16,2 0-15-16,-1 6 11 15,0 2-11-15,1 5-1 16,0 3 0-16,0 3 10 15,-4 3 69-15,0 8-53 16,1 2 5-16,-4 3-24 16,0 5-6-16,0-1-1 15,0 1 6-15,0-2-2 16,0-1 12-16,0-3-15 16,0-1 18-16,2-3 35 15,0-4-34-15,0-4-6 16,-2-1-14-16,0-8 15 15,0-1-11-15,-3-5 8 0,0-1-11 16,-2-2 19 0,1-4-19-16,-2 0-1 0,0 0 0 15,1 0 1-15,-1 0 14 16,0 0 18-16,0 0 31 16,0 0 7-16,0-11-51 15,0-5-5-15,0-3-15 16,0-2 1-16,0-4 14 15,-3-2-14-15,0-4-1 16,2 0 8-16,-1 1-7 16,1-1-1-16,1 5 0 15,0 1-10-15,0 1 10 16,0 1-1-16,0 0 1 0,3-1 0 16,4 4-3-1,1-2 3-15,2 1-1 0,3 3-12 16,0-2 12-16,3 2-4 15,0-1 5-15,4 2-1 16,-1 1-5-16,-1 2 6 16,1 0-1-16,-1 3-2 15,0 5-5-15,-2-1 9 16,-2 6-1-16,1 1 3 16,-5 0-3-16,2 11 0 15,2 6-23-15,-4 6 17 16,1 5 6-16,-1 5 0 15,0 8 8-15,0 2-8 16,0 4 0-16,0 2 0 16,1 1 0-16,1-2-3 0,-3-1 3 15,0-2 6-15,1-6 2 16,-3-5 8-16,1-5-14 16,1-5 11-16,-2-4 1 15,1-3-4-15,-4-5 15 16,1-5-16-16,-2-3 4 15,-2-3 30-15,-1-1 53 16,3 0 17-16,-3 0-46 16,0-5-50-16,0-7-15 15,1-3-2-15,1 1-116 16,0 2-407-16</inkml:trace>
  <inkml:trace contextRef="#ctx0" brushRef="#br0" timeOffset="113032.5">18544 6464 192 0,'0'0'214'15,"0"0"-96"-15,0 0 20 16,0 0-60-16,0 0 44 15,0 0 2-15,0 0-6 16,-3-17 5-16,3 15-36 16,0 2-23-16,0 0-6 15,0 0-39-15,0 0 3 16,0 0-18-16,0 0-2 16,0 9 5-16,0 9-6 15,0 8 53-15,5 8 7 16,2 5-18-16,1 7 1 15,1 0-22-15,-2 2-15 16,1-5 11-16,-2-3-12 0,1-7-5 16,-3-7 11-16,0-4-11 15,-1-5-1-15,0-3 0 16,-2-4-19-16,-1-2-94 16,0-3-91-16,0-1-301 15,-6-3-68-15</inkml:trace>
  <inkml:trace contextRef="#ctx0" brushRef="#br0" timeOffset="113332.93">18518 6832 500 0,'0'0'561'15,"0"0"-458"-15,0 0-67 16,0 0-35-16,0 0 18 15,0 0 90-15,0 0-34 16,67-30-9-16,-42 25-5 16,3 1-22-16,2 1 35 15,2-1-26-15,-3 4-17 16,0 0 4-16,-4 0-35 16,-4 0 6-16,-2 0-2 15,-4 0 3-15,-4 0-7 0,-4 0 0 16,-4 0-28-1,-1 0-119-15,-2 0-96 0,0 0-304 16,0 0-84-16</inkml:trace>
  <inkml:trace contextRef="#ctx0" brushRef="#br0" timeOffset="113640.2">18758 6532 1139 0,'0'0'158'0,"0"0"-106"16,0 0-52-16,0 0 0 0,0 0 0 16,0 0 7-1,0 0 40-15,6 41 8 0,1-10 44 16,3 5 16-16,1 6-57 15,0 3-11-15,2-2-22 16,-3 0-24-16,2-7 19 16,-1-3-19-16,-2-6-1 15,-2-7-1-15,0-5-98 16,-4-3-120-16,-1-7-341 16,-2-4-215-16</inkml:trace>
  <inkml:trace contextRef="#ctx0" brushRef="#br0" timeOffset="114113.18">18888 6902 732 0,'0'0'176'0,"0"0"-124"16,0 0-36-16,0 0-9 16,0 0 122-16,80-24-14 15,-53 24-22-15,1 2-3 16,2 13-17-16,-6 1 7 15,-2 6-31-15,-5 1-21 16,-7 0 23-16,-5 4-12 16,-5 1-10-16,0 0 0 15,-6 0-29-15,-12-1 0 16,0-1 0-16,-6-4-12 16,-1-5 5-16,1-4 7 15,3-6 0-15,0-6-6 0,7-1 6 16,3-4-25-1,3-12-64-15,7-4-19 0,1 1 72 16,0-2 17-16,6 2 19 16,7 5-6-16,2 3 12 15,1 4-6-15,2 5 32 16,2 2 22-16,2 0 46 16,-1 4-19-16,1 10-17 15,2-2 15-15,-3 1-38 16,2-3-15-16,-4-1-17 15,-3-4-2-15,1-1 1 16,-2-4-7-16,-1 0 0 0,2 0-1 16,9-21-105-1,-3-3-175-15,0-2-362 0</inkml:trace>
  <inkml:trace contextRef="#ctx0" brushRef="#br0" timeOffset="114616.06">19648 6200 314 0,'0'0'795'0,"0"0"-660"16,0 0-87-16,0 0-48 15,0 0 20-15,0 0 45 16,0 0 6-16,24 4 21 15,-9-3-24-15,1 2-8 16,5-1-12-16,0 1-19 0,3-1 22 16,1-1-27-1,1 0-15-15,0 0 20 0,1 1-20 16,0-2-8-16,-4 1 18 16,1-1-19-16,-2 0 19 15,-4 0-12-15,1 0-5 16,-1 0 6-16,-3 0-8 15,0 0 0-15,-3 0 0 16,-3 0 6-16,-2 0-7 16,-2 0 1-16,-5 0-94 15,0 0-173-15,0-3-384 0</inkml:trace>
  <inkml:trace contextRef="#ctx0" brushRef="#br0" timeOffset="114947.86">19802 5987 940 0,'0'0'360'16,"0"0"-280"-16,0 0-58 15,0 0-15-15,0 0 111 16,0 0 70-16,15 108-66 16,-2-62-24-16,3 6-14 0,1 1-36 15,-1-3-4 1,-2-5-11-16,-2-7-32 0,-5-6 19 16,-1-3-18-16,-1-8-1 15,-2-6 8-15,1-3-9 16,-1-7-34-16,8-5-111 15,-2 0-328-15,1-7-314 0</inkml:trace>
  <inkml:trace contextRef="#ctx0" brushRef="#br0" timeOffset="115758.88">20607 6036 588 0,'0'0'169'0,"0"0"-112"16,0 0-13-16,0 0 53 15,0 0 57-15,0 0-38 16,0 0-70-16,17-15-17 15,-12 19-20-15,2 10 32 16,0 9 38-16,2 10-3 16,4 7 16-16,-1 8-18 15,2 6-61-15,-2 1 22 16,-2-1 10-16,-1-3-8 16,-3-3 1-16,-1-9-31 15,-2-6 5-15,0-5-9 16,-2-10 3-16,1-3 2 0,-1-9-7 15,1-3 1 1,-2-3 18-16,1 0-20 0,-1 0 10 16,3-6-7-16,-2-8 4 15,2-6-5-15,0-5 3 16,2-5-4-16,-2-3 9 16,1-3-10-16,-1-3 0 15,2-4-1-15,1-2-6 16,0-2 6-16,0-2 1 15,0 0-6-15,4 2 5 16,-1 3-51-16,0 9 27 16,0 8 17-16,1 7-13 15,-4 8 20-15,2 7 1 16,-2 5 0-16,4 0-1 16,2 14-4-16,6 17 5 0,9 20 7 15,-1 5-1-15,2 7 31 16,0 3-5-16,-7-11 15 15,1 3 6-15,-4-7-36 16,-5-8 11-16,-3-11-6 16,-4-7-12-16,-5-9 12 15,-1-7-22-15,0-9-21 16,0 0-212-16,-7-14-875 0</inkml:trace>
  <inkml:trace contextRef="#ctx0" brushRef="#br0" timeOffset="116710.06">21274 6328 831 0,'0'0'358'0,"0"0"-206"16,0 0-99-16,0 0-53 0,0 0 19 15,0 0 23-15,0 0 31 16,12 97 37-16,-7-50-57 16,0 6-21-16,0 1-10 15,-1 3-22-15,-1-3 20 16,0-4-19-16,-1-7 0 15,-2-6-1-15,0-7-86 16,0-7-121-16,0-11-455 0</inkml:trace>
  <inkml:trace contextRef="#ctx0" brushRef="#br0" timeOffset="116946.06">21256 6723 795 0,'0'0'183'15,"0"0"-89"-15,0 0 120 16,97-15-28-16,-57 12-35 16,4 1-65-16,0 1-57 15,-2-2 6-15,-4 3-29 16,-9-4-6-16,-11-1-47 15,-9-1-277-15,-9 1-655 0</inkml:trace>
  <inkml:trace contextRef="#ctx0" brushRef="#br0" timeOffset="117178.13">21470 6341 1437 0,'0'0'222'16,"0"0"-184"-16,0 0-16 15,0 0 4-15,6 109 17 16,4-56 21-16,-3 3-29 16,2 2-26-16,0-4 6 15,-1-4-15-15,1 0-27 16,-2-14-179-16,-1-11-435 0</inkml:trace>
  <inkml:trace contextRef="#ctx0" brushRef="#br0" timeOffset="117582.3">21727 6754 1083 0,'0'0'168'15,"0"0"-105"-15,0 0 16 16,0 0 73-16,80 15-6 16,-58-15-51-16,-1-12-24 0,-2-3-50 15,-1-3-5 1,-6-2-16-16,-3-2 7 16,-8 2-8-16,-1-2 1 0,0 3-13 15,-8 2 7-15,-4 3-12 16,-4 3 8-16,-1 6-21 15,-2 4-29-15,0 1 30 16,0 0-5-16,2 14 29 16,0 6 0-16,3 5 5 15,2 6 1-15,6 2 0 16,5 3 0-16,1-1 6 16,6-2 8-16,13-4 11 15,9-3 12-15,5-8-27 0,8-5 16 16,3-7-14-1,1-6-12-15,10-6-38 0,-13-10-224 16,-12-1-839-16</inkml:trace>
  <inkml:trace contextRef="#ctx0" brushRef="#br0" timeOffset="124700.64">14866 8020 363 0,'0'0'230'0,"0"0"-95"15,0 0 50-15,0 0-43 16,0 0-21-16,0 0 11 16,-10-8-22-16,10 7-49 15,0-1-1-15,0 1-27 16,0-1-11-16,0-1-3 16,0 0-10-16,0-1-5 15,0-1-4-15,4 0 7 16,2-3-7-16,3 0 1 15,0-1 1-15,3 1 7 16,0-2-8-16,3-1-2 16,0 1 0-16,1 2-5 15,1 0 6-15,-1 2 0 16,-1 5 0-16,1 1 4 16,-1 0-4-16,2 1-2 0,-4 13 2 15,3 0-19-15,-2 7 12 16,-1 4-2-16,1 7 9 15,-4 4 0-15,2 4 2 16,-3 4-3-16,0 0 1 16,-2-3-9-16,-1-5 9 15,-1-1 20-15,-1-7-20 16,-1-3 18-16,1-4-18 16,-3-4 0-16,1-4 0 15,0-4-9-15,0-4 9 0,-2-2 2 16,1-3-1-1,-1 0 12-15,0 0-6 0,0 0 3 16,0 0 8-16,0 0-1 16,0-8 15-16,0-4-24 15,0-5-1-15,0-2 5 16,0-3-12-16,0-2-1 16,0-3 1-16,-1 0-4 15,-1-1 2-15,2 2 2 16,0-2-6-16,0 1 6 15,0 0-32-15,2 1 1 16,4 2-2-16,3 2-4 16,-2 1 23-16,5 2-11 15,-1 1 14-15,1 4 10 16,2 1-6-16,2 2 6 0,0 4 1 16,1 2-9-1,0 2 9-15,2 3 1 0,1 0 1 16,1 14 1-16,1 6-2 15,2 7-1-15,-2 7 0 16,-1 4 9-16,-2 3 8 16,-5 1 5-16,-3 1 10 15,-4-4 15-15,-4-2-17 16,-2-7 8-16,-1-6 2 16,0-8-14-16,0-2 14 15,0-8-39-15,0-3 12 16,0-1 0-16,0-2-13 15,2 0-45-15,1-9-111 16,-2-1-379-16</inkml:trace>
  <inkml:trace contextRef="#ctx0" brushRef="#br0" timeOffset="125130.2">15809 8263 738 0,'0'0'240'16,"0"0"-78"-16,0 0-92 15,0 0 24-15,0 0-9 16,0 0-3-16,-2 90 8 16,2-58-10-16,0 3-9 15,0 3 8-15,0-1-42 16,3-1-7-16,-1-6-15 15,1-2-14-15,-2-5 13 16,1-5-14-16,-2-4 0 0,0-6 0 16,1-1-24-16,-1-7-67 15,0 0-133-15,0-5-91 16,0-5-258-16</inkml:trace>
  <inkml:trace contextRef="#ctx0" brushRef="#br0" timeOffset="125411.97">15752 8500 360 0,'0'0'529'0,"0"0"-408"16,0 0-44-16,0 0-51 16,0 0 25-16,0 0 65 0,0 0-40 15,34-10 3 1,-11 9 8-16,2 1-17 0,3-2 14 15,5 1-9-15,2-2-23 16,0 2-1-16,3-2-45 16,-4 1 9-16,-4 0-15 15,-3 0-2-15,-6 2 2 16,-8 0 6-16,-1 0-5 16,-6 0-1-16,-6-1-96 15,0-1-152-15,0-3-347 0</inkml:trace>
  <inkml:trace contextRef="#ctx0" brushRef="#br0" timeOffset="125691.75">16039 8297 1039 0,'0'0'181'15,"0"0"-126"-15,0 0-29 16,0 0-26-16,0 0 71 16,0 0 48-16,0 0-42 15,8 91 11-15,-2-55-18 16,-1 4 0-16,-1 0 4 16,0-1-44-16,0-3-11 15,0-3-19-15,-1-5 0 0,2-5-2 16,1-5-59-16,-2-6-202 15,1-6-342-15</inkml:trace>
  <inkml:trace contextRef="#ctx0" brushRef="#br0" timeOffset="126193.84">16219 8656 1258 0,'0'0'273'0,"0"0"-212"16,0 0-36-16,0 0 20 16,0 0 60-16,0 0-17 0,100-9-38 15,-76 9-27 1,1 0 0-16,-2 2-22 0,-4 12 0 16,-6 1-1-16,-5 6 8 15,-5 4 1-15,-3 2-8 16,0 4 1-16,-11-4 12 15,-4 0-14-15,-2-3 0 16,-1-4 0-16,3-6 2 16,-1-5 0-16,2-6-2 15,3-3-1-15,3 0-1 16,2 0-36-16,4-3 19 16,2-6-9-16,0 1-10 15,0-1 38-15,6 1-6 16,4 3 6-16,1 1 3 15,3 4 5-15,3 0-2 0,2 0 22 16,4 9-6-16,2 3 27 16,4 2-27-16,-1 1 8 15,-1-5 16-15,-2 1-20 16,-4-6 5-16,-3-1-21 16,-7 0-8-16,-1-4 8 15,-6 0-9-15,-1 0 0 16,-1-13-1-16,-2-20-38 15,0 4-150-15,0-1-454 0</inkml:trace>
  <inkml:trace contextRef="#ctx0" brushRef="#br0" timeOffset="127327.99">15084 10086 889 0,'0'0'252'0,"0"0"-177"0,0 0-55 15,0 0-18-15,0 0 67 16,0 0 12-16,21-77-11 16,-11 62-5-16,2 2-31 15,3 0 9-15,-3 3-8 16,1 3-35-16,-1 4 20 15,1 3-14-15,1 0-6 16,0 14 16-16,2 9-15 16,-2 8 15-16,2 6-5 15,-4 3-10-15,0 2 13 16,-3 2-3-16,-2-1 9 0,-2-2 5 16,0-5-24-16,-3-5 1 15,-2-6 7-15,0-4-8 16,0-8 14-16,0-6-15 15,0-5 1-15,0 0 11 16,0-2-11-16,0 0 14 16,0-7-6-16,0-10 0 15,0-6-2-15,1-5-6 16,2-6 0-16,2-4 4 16,3-5-5-16,1-2 0 15,5-2-1-15,2 4-15 16,3 4 15-16,1 6 1 15,-1 10-15-15,-2 8 15 16,1 8-13-16,-3 7 13 16,3 0-1-16,0 17-4 0,3 9 4 15,0 7 1-15,-2 4 0 16,0 2 15-16,-3 0-14 16,-5 0 26-16,-2-3-16 15,-3-4-3-15,-3-6-3 16,-3-1-5-16,0-7 0 15,0-3-28-15,-1-5-248 16,-5-3-504-16</inkml:trace>
  <inkml:trace contextRef="#ctx0" brushRef="#br0" timeOffset="127818.06">15942 10427 907 0,'0'0'262'16,"0"0"-171"-16,0 0-43 15,0 0 18-15,0 0-11 16,0 0-14-16,0 0-6 16,-9 15-18-16,9 10 21 15,1 8 28-15,4 3-28 16,-1 3-8-16,-1-3-15 16,2-2-15-16,-3-3 13 0,1-4-6 15,-1-6-6 1,-2-5-1-16,0-9-165 0,0-2-101 15,0-5-389-15</inkml:trace>
  <inkml:trace contextRef="#ctx0" brushRef="#br0" timeOffset="128050.41">15882 10539 880 0,'0'0'359'15,"0"0"-243"-15,0 0-87 16,0 0 25-16,0 0 78 16,0 0 0-16,106-41-28 15,-70 41-60-15,1 0-24 0,0 0-18 16,-2 5 4-16,-5 2-5 16,-5-2-1-16,-7 2-77 15,-8-3-161-15,-4-1-248 16,-6-1-143-16</inkml:trace>
  <inkml:trace contextRef="#ctx0" brushRef="#br0" timeOffset="128267.77">16127 10369 1250 0,'0'0'263'16,"0"0"-138"-16,0 0-51 0,4 100 2 15,6-55 40-15,1 2-47 16,-2-1-31-16,1-5-12 16,-1-5-25-16,-1-9-2 15,-2-8-39-15,1-6-123 16,-2-13-125-16,-2 0-332 16,0-8-215-16</inkml:trace>
  <inkml:trace contextRef="#ctx0" brushRef="#br0" timeOffset="128663.32">16282 10629 137 0,'0'0'1002'0,"0"0"-832"0,0 0-69 15,0 0-11-15,0 0 69 16,94 18 36-16,-69-18-73 16,-1 0-68-16,1-12-44 15,-3-4 3-15,-3-2-12 16,-3-1 0-16,-7-1 8 15,-6 0-9-15,-3 2 0 16,-2 2 0-16,-11 3-6 16,-5 5 0-16,-1 5-3 15,-1 3-14-15,1 3 22 16,2 14 1-16,3 7 0 16,3 4-1-16,3 6 1 15,6 2 0-15,2-2 0 16,0-2 1-16,2-4 18 15,9-4-5-15,3-6 0 0,5-5 2 16,2-5-15-16,0-3-1 16,4-5 0-16,0 0 6 15,-1 0-5-15,-4-8-1 16,-2-1-23-16,-4-1-37 16,-5 0-103-16,-1-3-78 15,-4 3-69-15,-2 3-358 0</inkml:trace>
  <inkml:trace contextRef="#ctx0" brushRef="#br0" timeOffset="129446.67">16723 8274 831 0,'0'0'186'0,"0"0"-93"15,0 0 25-15,0 0 20 16,0 0 16-16,97 0-54 16,-67-4-18-16,1 0-43 15,1 0-15-15,-4-1-13 16,-3 0-11-16,-2 3-51 15,-10 1-169-15,-7 1-402 0</inkml:trace>
  <inkml:trace contextRef="#ctx0" brushRef="#br0" timeOffset="129657.1">16816 8419 1001 0,'0'0'206'0,"0"0"-144"16,0 0-1-16,0 0 53 15,0 0 38-15,100-5-66 16,-72 2-62-16,2-1-6 16,11-6-18-16,-9 2-93 15,-7 0-307-15</inkml:trace>
  <inkml:trace contextRef="#ctx0" brushRef="#br0" timeOffset="131120.01">17573 7965 499 0,'0'0'107'0,"0"0"-12"15,0 0 25-15,0 0 34 16,0 0-28-16,0 0-41 16,71-75-44-16,-61 74-8 15,-1 1-31-15,1 0 9 0,1 16 11 16,1 10 36-16,1 8 3 16,3 12-13-16,0 4-16 15,-2 9 34-15,0-1-65 16,-2-1 10-16,-5-3-4 15,-2-10 3-15,-2-5-5 16,-2-11 3-16,-1-8-7 16,0-9 5-16,0-6 0 15,0-2-6-15,0-3 10 16,0 0 0-16,0-11 19 16,0-7-22-16,0-7-7 15,-6-7 0-15,2-3-12 16,1-4-2-16,1-2-29 0,2-1-22 15,0 3 34 1,0 3 18-16,8 5-3 0,2 5 15 16,5 7-9-16,-1 3 10 15,0 7-1-15,1 7-1 16,2 2 2-16,-2 2 0 16,2 17 6-16,3 7 30 15,-4 9-8-15,4 3 4 16,-5 1-4-16,-2 2-28 15,-4-2 19-15,-1-5-19 16,-5-3 1-16,-2-4 12 16,1-5-13-16,-2-8 0 15,0-7-2-15,0-4 2 0,0-3 25 16,0 0 18 0,0-7 18-16,0-13-32 0,-5-6-29 15,2-8-1-15,0-4 1 16,1-4-5-16,2-4 4 15,0 0 1-15,0 3-10 16,7 0 1-16,6 6 6 16,3 5 2-16,2 5 0 15,2 8-15-15,1 6 15 16,1 8 1-16,0 5 0 16,1 6 5-16,0 16-5 15,1 7 0-15,0 6 0 0,-4 6 2 16,-3 2 1-1,-3-1-2-15,-4 0-1 0,-2-3 15 16,-4-3-15-16,-1-3 0 16,0-5 0-16,-3 0-28 15,0-8-163-15,0-3-396 0</inkml:trace>
  <inkml:trace contextRef="#ctx0" brushRef="#br0" timeOffset="131553.7">17448 8736 1016 0,'0'0'209'16,"0"0"-147"-16,0 0-45 15,0 0-5-15,0 0 120 16,102-50 0-16,-55 38-56 15,7 1-21-15,10 0-18 16,6 3-2-16,5 1-18 16,1 0-8-16,-1 1 17 0,-1 2-18 15,-2-3-8-15,-4 0 13 16,-2 0-13-16,-9-2 0 16,-7 3-1-16,-8-1-15 15,-8 1 10-15,-10-3-127 16,-7 4-149-16,-10-1-296 0</inkml:trace>
  <inkml:trace contextRef="#ctx0" brushRef="#br0" timeOffset="132486.78">17573 8972 575 0,'0'0'557'16,"0"0"-447"-16,0 0-91 15,0 0-4-15,0 0 30 16,0 0 40-16,0 0 10 0,82-53-49 16,-62 53-23-16,4 0 4 15,1 13-16-15,-1 9 1 16,-3 8 1-16,-3 7-12 16,-6 4 19-16,-2 4-20 15,-7 5 0-15,-3 0 19 16,0 0-18-16,0-2-1 15,-2-3 0-15,-5-9 1 16,3-6 5-16,-1-10-6 16,4-8 0-16,-1-7 19 15,2-5-17-15,0-1 8 16,0-18-8-16,0-9 8 16,0-8-9-16,0-7 1 0,5-5-1 15,2-5 9-15,6 2-10 16,1 3 0-16,5 2 0 15,2 8 1-15,2 7 3 16,2 7-4-16,-1 10 1 16,-3 7 4-16,-2 7-4 15,0 6-1-15,-1 17 0 16,-1 7 0-16,-2 8 6 16,-5 1 0-16,-1 4-6 15,-4-2 6-15,0-4 1 16,-2-8-7-16,-1-5 0 15,-1-7 0-15,-1-10-7 16,2-4 7-16,1-3 0 16,2-3 13-16,1-15-13 15,4-7 0-15,2-8-1 0,1-5-26 16,4-1 25 0,0-1-15-16,3 3 17 0,1 3-2 15,1 6 3-15,-1 4-1 16,0 6 0-16,-2 6 5 15,-4 7-5-15,0 5 0 16,-4 8 0-16,-2 19 18 16,-1 11-17-16,-2 9-1 15,-1 8 9-15,-1 6-9 16,3 3 40-16,1-3 12 16,4-4-8-16,3-10 21 15,8-9-48-15,2-14 4 0,3-6-15 16,4-11 0-16,2-7 9 15,3 0-3-15,2-17-3 16,0-12-6-16,-3-10-3 16,3-26-24-16,-10 8-185 15,-9 7-714-15</inkml:trace>
  <inkml:trace contextRef="#ctx0" brushRef="#br0" timeOffset="133292.51">18856 8249 977 0,'0'0'317'15,"0"0"-164"-15,0 0-39 16,0 0-50-16,0 0 1 0,0 0-15 15,0 0 27 1,38 11 7-16,-18-8-55 0,3 0 3 16,-1 0-21-16,1-2-4 15,2 1-1-15,-1 0 1 16,-2 1-8-16,-4 2 1 16,-2 2-78-16,-5 5-104 15,-7 0-221-15,-4-2-408 0</inkml:trace>
  <inkml:trace contextRef="#ctx0" brushRef="#br0" timeOffset="133522.17">18919 8531 697 0,'0'0'260'0,"0"0"-88"16,0 0-43-16,0 0 30 15,0 0-16-15,0 0-49 16,98-3 11-16,-59 3-29 16,-2 0-19-16,1 0-11 15,-5 0-45-15,-5 0 8 16,-6 0-9-16,-3 0-17 16,-5 0-201-16,-8 0-650 0</inkml:trace>
  <inkml:trace contextRef="#ctx0" brushRef="#br0" timeOffset="138394.9">19960 8037 965 0,'0'0'182'0,"0"0"-125"16,0 0-37-16,0 0-20 16,24-88 34-16,-15 62 1 15,-3 0-10-15,-2 3-2 16,1-1-22-16,-2 1-2 15,0 3 1-15,-2 1 0 0,1 0 3 16,-1 5-2 0,-1 1-1-16,3 3 14 0,-3 0-13 15,1 6-1-15,1-1 0 16,-2 2 1-16,1 3 7 16,-1 0-7-16,0 0-1 15,2 5 17-15,1 9 7 16,0 11 58-16,2 6 42 15,-1 8-86-15,2 4 4 16,0 1-16-16,-2 1-26 16,1-2 36-16,-2-3-36 15,-2-4-6-15,-1-7 5 16,2-2-19-16,-2-7-59 16,0-6-217-16,0-6-545 0</inkml:trace>
  <inkml:trace contextRef="#ctx0" brushRef="#br0" timeOffset="138593.03">20173 8186 1013 0,'0'0'230'0,"0"0"-126"15,0 0-37-15,0 0-9 16,0 0 23-16,0 0-43 15,0 0-38-15,8 1-27 16,-2-10-123-16,0-1-169 0,-2-5-592 0</inkml:trace>
  <inkml:trace contextRef="#ctx0" brushRef="#br0" timeOffset="139069.99">20409 7811 1154 0,'0'0'209'0,"0"0"-138"16,0 0-36-16,0 0-34 0,0 0 28 15,0 0 1 1,-4 96-15-16,4-64 46 0,0 1-9 15,4 4-15-15,9-1 8 16,2-3-26-16,5-1-2 16,0-7-17-16,2-7-4 15,1-6 4-15,3-9 7 16,-1-3 5-16,2-10 14 16,-5-12-26-16,2-10 2 15,-5-2-2-15,-5-7 13 16,-4 1-10-16,-5-2 7 15,-5 2 12-15,0 5 31 16,-3 6-24-16,-11 2 36 16,-2 7-29-16,-5 3-14 15,-3 6 33-15,-4 4-34 0,0 4-20 16,-2 3-2-16,2 0-2 16,3 10-31-16,3 4 32 15,3 4-51-15,4 3-6 16,3 1-78-16,6 9-136 15,3-6-318-15,3-4-94 0</inkml:trace>
  <inkml:trace contextRef="#ctx0" brushRef="#br0" timeOffset="139702.43">21035 8008 867 0,'0'0'336'15,"0"0"-217"-15,0 0-15 16,0 0-55-16,0 0 103 16,0 0-50-16,0 0-75 15,-9-63 7-15,1 58-27 16,-1 1 14-16,-4 4 28 15,-3 0-49-15,-4 1-12 16,-3 15-16-16,-1 3-4 16,2 4 30-16,4 2-8 0,3 2 10 15,7-1 0 1,7 1-3-16,1-3 3 0,3-2-1 16,12-3-9-16,6-7 10 15,1-3 0-15,2-7 1 16,-2-2 9-16,1 0-4 15,-4-10-4-15,-2-3-2 16,-4-6 0-16,-3-1 9 16,-2-2-3-16,-3 2 17 15,0 1 22-15,-3 7-17 16,-2 4 2-16,1 5-22 16,-1 3-8-16,2 11 0 15,-1 18 9-15,2 25 26 0,3 26 21 16,6 25-31-1,0 5-13-15,0-20 2 0,-3-23-8 16,-3-29 13 0,-3-7-8-16,0 2 0 0,0 1 13 15,0-4-23-15,-2-9-1 16,1-8 0-16,-2-7 6 16,0-3-6-16,0-3 1 15,0 0 8-15,0 0 3 16,0 0-12-16,0-3-37 15,-3-6-75-15,-5-2-164 16,1 2-403-16</inkml:trace>
  <inkml:trace contextRef="#ctx0" brushRef="#br0" timeOffset="140462.39">19866 8571 990 0,'0'0'192'15,"0"0"-130"-15,0 0-62 16,0 0 1-16,0 0 27 15,0 0 33-15,0 0 29 16,46 0 8-16,-19 0-7 16,7 0 8-16,10 0-9 15,9 0-44-15,23 0 11 16,26-1-31-16,26 1-5 16,14-2 5-16,-8 2-25 15,-8-1 4-15,-21 1 14 16,-3 0-18-16,-7 0 20 15,-16 0-21-15,-19 0 2 16,-18 1 1-16,-9 2 6 0,2 0-9 16,-1-1 0-16,-2 1 1 15,-10 2-1-15,-8-4 9 16,-5 0 6-16,-6 1 19 16,-2-2-17-16,2 0 5 15,-3 0-22-15,0 0 6 16,0 0-3-16,0 0-3 15,0 0-19-15,0 0-86 16,-6 0-263-16,-3 0-605 0</inkml:trace>
  <inkml:trace contextRef="#ctx0" brushRef="#br0" timeOffset="141593.79">20067 9011 1007 0,'0'0'196'0,"0"0"-100"15,0 0-16-15,0 0 11 16,0 0 6-16,0 0-34 16,0 0-19-16,-7-47-19 15,7 37-24-15,6 3 9 16,1-4 0-16,7 5-2 16,-1-2-1-16,5 1 2 0,2 3-8 15,3 4 15-15,0 0-10 16,-1 3-3-16,-4 15-3 15,-2 9-4-15,-4 7 4 16,-7 9 0-16,-5 6-7 16,0 4-25-16,-17 3-21 15,-5-1-20-15,-3-2 9 16,-2-6 50-16,0-10 14 16,3-7 0-16,3-8-1 15,5-12-8-15,4-5 8 16,3-5-20-16,3-1-27 15,0-15-15-15,6-4 0 16,0-4 8-16,0 0 44 16,2 0 11-16,8 4 1 15,-1 6 39-15,0 6 21 0,1 3-32 16,1 5 6-16,-1 0 1 16,3 5 28-16,1 6 48 15,1 3-52-15,1 2-18 16,4-1-21-16,0 0-21 15,0-3 14-15,2-5-14 16,8-5-8-16,-5-2-216 16,-2 0-606-16</inkml:trace>
  <inkml:trace contextRef="#ctx0" brushRef="#br0" timeOffset="141755.03">20499 9422 1430 0,'0'0'237'16,"0"0"-160"-16,0 0-31 0,0 0-39 16,0 0 18-16,0 0-25 15,0 0-82-15,20 0-129 16,-14-22-612-16</inkml:trace>
  <inkml:trace contextRef="#ctx0" brushRef="#br0" timeOffset="142134.82">20619 9134 859 0,'0'0'181'0,"0"0"-109"16,0 76-2-16,0-37 64 15,3-2 26-15,9 1-55 16,5-4-22-16,3-3-50 15,6-9-15-15,2-5 6 16,3-7-24-16,1-10 12 16,-1 0-12-16,-3-19 0 15,-1-10 16-15,-4-8-2 16,-5-9-13-16,-8-3 20 16,-7-2-21-16,-3 1 22 15,0 4 21-15,-13 4-2 16,-8 5 8-16,-2 8-18 15,-4 4 7-15,-3 8 40 0,1 9-53 16,-3 7-12-16,2 1-13 16,1 9-27-16,3 11 3 15,6 5-49-15,3 12-50 16,7-4-155-16,4-3-448 0</inkml:trace>
  <inkml:trace contextRef="#ctx0" brushRef="#br0" timeOffset="142480.04">21097 8972 887 0,'0'0'546'0,"0"0"-492"15,0 0-23-15,0 0 5 16,0 0 88-16,0 0-21 15,0 0-63-15,87 9 1 16,-73 10-8-16,-2 7-24 16,-6 7 37-16,-6 5-10 15,0 5-18-15,-8 2 5 16,-8-2-22-16,-1 0 0 16,3-4 3-16,2-10-2 15,1-4 15-15,8-7-16 16,3-6 0-16,2-4 0 15,17-5 7-15,8-3-4 0,10 0-4 16,5-2-36-16,22-21-59 16,-14 1-133-16,-6 0-504 0</inkml:trace>
  <inkml:trace contextRef="#ctx0" brushRef="#br0" timeOffset="142922.42">21605 9147 1375 0,'0'0'286'0,"0"0"-191"16,0 0-67-16,0 0-15 15,-91-4 108-15,70 12-94 16,1 9-13-16,1 4-14 16,3 3-1-16,4 3-8 0,6 1 9 15,4-2-1-15,2 2 0 16,0-6 1-16,11-3-8 15,4-7-5-15,3-5-12 16,3-7 19-16,0 0-13 16,1-4-33-16,-1-10 24 15,-3-4-6-15,-2-1 27 16,-4 2 5-16,-3 4 2 16,-3 4 28-16,0 4 14 15,-3 5-4-15,3 3-4 16,1 21 19-16,-1 9 34 15,0 13-23-15,0 21-38 16,1-3 4-16,-4 4-28 16,1 1 12-16,-3-14 11 15,1 2-25-15,-2-9 0 0,0-10 0 16,1-12-4-16,-1-5-3 16,0-12-11-16,0-9-36 15,0-13-65-15,0-11-166 16,0-8-383-16</inkml:trace>
  <inkml:trace contextRef="#ctx0" brushRef="#br0" timeOffset="143233.7">21766 8690 1099 0,'0'0'248'16,"0"0"-186"-16,0 0-37 15,0 0 31-15,0 0 61 16,21 115 7-16,-13-62-51 16,-2 9-13-16,0 5 17 15,-3-1-28-15,1 0-10 16,-3-4-39-16,2-8 9 15,-1-7-5-15,-1-10-4 16,-1-7-28-16,2-14-72 0,1-13-214 16,0-3-268-16,0-4-48 0</inkml:trace>
  <inkml:trace contextRef="#ctx0" brushRef="#br0" timeOffset="144343.17">21935 9063 1013 0,'0'0'310'0,"0"0"-222"16,0 0-46-16,0 0-33 16,0 0 97-16,0 0 35 15,0 0 5-15,70 44-43 16,-58-6-55-16,1 5 5 16,-4 1-16-16,-1-5-26 15,-4-3 3-15,0-7-14 0,-2-7 8 16,-2-8-5-16,1-6-2 15,-1-8 5-15,0 0 6 16,0-13-12-16,0-13-17 16,2-10-6-16,2-6-29 15,3-3 29-15,2-1-24 16,4 5 3-16,0 9 44 16,4 9-21-16,-1 12 21 15,2 9-2-15,-3 2 2 16,1 22 2-16,-4 11 24 15,0 9 21-15,-4-1 11 16,-2 2-34-16,-2-6 14 16,1-8-19-16,-1-8-18 0,0-8 24 15,1-8-25-15,1-5 0 16,3-5 12-16,3-15-12 16,1-10-8-16,4-3-12 15,-4-5-10-15,2 1 20 16,-3 6-3-16,1 7 13 15,-1 10-1-15,-1 11-8 16,1 3 8-16,-2 18-1 16,1 15-1-16,0 5 3 15,-1 3 15-15,-1-4-13 16,2-7 22-16,1-5-23 16,-1-10 16-16,2-6-17 0,-1-9 1 15,1 0 13 1,0-11-14-16,0-11 1 0,-1-3 2 15,0-3 0-15,-2 3-6 16,-1 3 3-16,-1 8-34 16,-4 8 24-16,3 6-9 15,-1 6 19-15,0 13-9 16,1 7 10-16,1-2-1 16,0-3 0-16,1-5 0 15,1-4 5-15,2-7-5 16,-3-5 0-16,2 0 2 15,0-9 4-15,-3-8-6 16,-2-5 0-16,-4-5 0 16,-2-2 0-16,0 0 0 15,-10 0-1-15,-7 2-5 0,-3 4-18 16,-4 6-5-16,2 9-12 16,2 8-10-16,3 2 45 15,6 20-26-15,4 7 29 16,7 7 3-16,0 3 6 15,12 0 49-15,8-3 5 16,8-8-48-16,5-8 11 16,2-9-23-16,2-9 1 15,-1-2 2-15,0-17-3 16,-2-13 0-16,-2-10-1 16,-4-9 2-16,-3-18-1 15,-2-20 0-15,-13-19 0 16,-10-6 0-16,-1 6 12 0,-21 23-14 15,2 30 2 1,2 19 0-16,4 12 0 0,1 5 9 16,4 8-9-16,0 6 16 15,4 6-15-15,2 40 12 16,3 32 6-16,3 29 3 16,17 12 30-16,7-7-12 15,-3-25-5-15,-7-31-2 16,-4-14-32-16,-3-9 14 15,2 4-15-15,-3-3-47 16,-9 10-18-16,0-12-116 16,-2-7-465-16</inkml:trace>
  <inkml:trace contextRef="#ctx0" brushRef="#br0" timeOffset="145201.29">17112 10610 907 0,'0'0'156'15,"0"0"12"-15,0 0-42 0,0 0-9 16,97 8 11 0,-65-8-43-16,-2 0-5 0,-2 0-58 15,-3 0-13-15,-5 0 7 16,-5 0-16-1,-9-1-130-15,-5-2-209 0,-1 3-543 0</inkml:trace>
  <inkml:trace contextRef="#ctx0" brushRef="#br0" timeOffset="145378.85">17211 10826 1298 0,'0'0'177'16,"0"0"-100"-16,0 0-26 0,0 0 21 16,109-9 8-16,-78-1-67 15,8-4-13-15,-8-3-122 16,-6 3-564-16</inkml:trace>
  <inkml:trace contextRef="#ctx0" brushRef="#br0" timeOffset="145709.2">17840 10224 1162 0,'0'0'194'15,"0"0"-137"-15,0 0-51 16,0 0 33-16,111-19 87 16,-77 17-38-16,3 1-30 15,-4 1-43-15,-6 0-2 16,-6 0-13-16,-8 0-18 15,-10 0-109-15,-3 11-114 16,-14-2-91-16,-3 1-369 0</inkml:trace>
  <inkml:trace contextRef="#ctx0" brushRef="#br0" timeOffset="146085.07">17799 10372 1015 0,'0'0'202'16,"0"0"-92"-16,0 0-20 15,0 0 6-15,0 0-7 16,0 0-29-16,0 0-24 16,0 46-7-16,19-37-19 15,6 0-10-15,7 2 18 16,2-1-12-16,5 5-5 16,4 3 32-16,-3 2-21 15,-2 4 14-15,-5 0-7 0,-8 0-17 16,-6 0 27-1,-11-1-7-15,-8 0 5 0,0-1 17 16,-17 0-30-16,-8 0 4 16,-7-5-18-16,-5-3 7 15,0-3-1-15,0-7 2 16,1-4 3-16,4 0 28 16,7-2-25-16,6-6-3 15,10 1-11-15,3 1-8 16,6 0 8-16,0-2-13 15,0 2-27-15,21-2-48 16,0 1-175-16,-1 2-430 0</inkml:trace>
  <inkml:trace contextRef="#ctx0" brushRef="#br0" timeOffset="146296.04">18222 10783 1418 0,'0'0'345'16,"0"0"-174"-16,0 0-71 16,0 0-77-16,0 0 57 15,0 0-23-15,0 0-39 16,0 0-9-16,0 0-9 16,0 0-24-16,0 0-32 15,0 0-120-15,0 0-330 16,0 0-598-16</inkml:trace>
  <inkml:trace contextRef="#ctx0" brushRef="#br0" timeOffset="148202.72">18276 10782 1249 0,'0'0'262'15,"0"0"-176"-15,0 0-66 16,0 0-14-16,0 0-6 16,0 0 34-16,0 0-21 0,11 25 15 15,-3-19-28-15,-2-2 7 16,2-2 19-16,-4-2-16 15,2 0-1-15,0-2 7 16,-3-5-4-16,0-6 13 16,-3 2-15-16,0 0 2 15,0 3 17-15,0 1-20 16,0 4 5-16,-4 3 24 16,-4 0-13-16,2 0-4 15,2 12-21-15,1 4 0 16,3-1-9-16,0-1-38 15,3-2-111-15,11-4-428 16,-3-6-328-16</inkml:trace>
  <inkml:trace contextRef="#ctx0" brushRef="#br0" timeOffset="148696.16">18582 10386 1211 0,'0'0'220'16,"0"0"-149"-16,0 0-55 15,0 0-14-15,0 0 26 16,0 0 39-16,-45 90 26 0,45-49-39 15,0 5-35-15,0 3 42 16,7 1-37-16,7-5 2 16,5-5 5-16,6-9-17 15,4-7 16-15,4-12-23 16,4-9 0-16,0-3 4 16,-1-12-11-16,1-17 0 15,-7-7-6-15,-3-8 7 16,-9-7-1-16,-5-2 2 15,-7 0-1-15,-6 0 64 16,0 6-16-16,-13 5 22 16,-5 5-6-16,-7 5-17 15,-7 6 18-15,-5 6-12 0,-5 6-27 16,2 9-5-16,0 5-22 16,3 2-16-16,7 18-20 15,6 6-17-15,4 9 10 16,8 2-26-16,11 19-52 15,1-9-140-15,0-5-605 0</inkml:trace>
  <inkml:trace contextRef="#ctx0" brushRef="#br0" timeOffset="149169.96">19404 10497 616 0,'0'0'1223'0,"0"0"-1066"0,0 0-115 15,0 0-36-15,0 0 41 16,-97-53 1-16,70 53-20 16,2 3-28-16,-1 11 6 15,7 9-13-15,1 5 4 16,4 5 3-16,7 2-6 15,3 2 6-15,4-3 0 16,0-4 0-16,13-5-44 16,3-8 34-16,7-8 1 15,2-6-9-15,0-3-4 16,2-5-1-16,-4-11 12 16,-1-6 3-16,-3-2 4 0,-2-1 4 15,-4 0 0-15,-4 4 20 16,-3 4 25-16,-3 10-29 15,0 7 12-15,0 5-11 16,-3 23 0-16,1 15 34 16,2 22-9-16,3 18-8 15,3-2 29-15,-1-11-52 16,2-10 2-16,-4-18-13 16,0 1-15-16,-1 0 2 15,-5-8-70-15,0-13-75 16,-6-9-413-16</inkml:trace>
  <inkml:trace contextRef="#ctx0" brushRef="#br0" timeOffset="149604.71">17612 11112 927 0,'0'0'340'0,"0"0"-250"16,0 0-60-16,0 0-15 15,0 0 123-15,82-7 72 16,-38 2-60-16,28-2-44 16,41-1-2-16,47-1-60 15,25-3 18-15,5-5-10 16,-13 0-27-16,-26 2 13 16,-9 1-20-16,-17 8 0 15,-28 3 14-15,-25 3-31 16,-22 0 10-16,-11 0-11 15,0 0 10-15,-2 5-11 16,-3 1 1-16,-15 3-20 0,-15-3-49 16,-4-1-139-16,-6-1-736 15</inkml:trace>
  <inkml:trace contextRef="#ctx0" brushRef="#br0" timeOffset="156669">18043 11147 1026 0,'0'0'177'15,"0"0"-105"-15,0 0-21 16,0 0 8-16,0 0-30 16,-21 86 16-16,17-56-5 15,-5 3-39-15,3 1 10 0,0 0 5 16,-2-4-16-16,1-2 29 16,4-6-16-16,0-6-1 15,3-8-12-15,0-4-11 16,2-4 4-16,11 0 7 15,2 0 13-15,6-7 2 16,4-3-15-16,2-1 0 16,3 2 5-16,1 1 6 15,2 3 5-15,-2 0-4 16,-3 3-5-16,-2 1-2 16,-3 0-5-16,-4-1-1 15,-4-2-53-15,-5 0-167 16,-7-2-383-16</inkml:trace>
  <inkml:trace contextRef="#ctx0" brushRef="#br0" timeOffset="156872.88">18224 11140 967 0,'0'0'305'0,"0"0"-157"16,0 0-83-16,0 0 44 15,0 112 14-15,3-59-40 16,4 9-57-16,1-1 11 16,-1 0-37-16,5-4 0 0,4 6-34 15,1-13-224-15,-5-16-473 16</inkml:trace>
  <inkml:trace contextRef="#ctx0" brushRef="#br0" timeOffset="157038.12">18495 11681 808 0,'0'0'672'0,"0"0"-528"15,0 0-57-15,0 0-27 16,0 0-25-16,0 0-19 16,0 0-16-16,24 53-126 15,-12-77-200-15,-2-4-442 0</inkml:trace>
  <inkml:trace contextRef="#ctx0" brushRef="#br0" timeOffset="157412.46">18612 11275 1209 0,'0'0'210'0,"0"0"-151"15,0 0-38-15,0 89-11 16,0-45 48-16,0 6 3 15,10 2 3-15,5-2-19 16,6-1-36-16,1-10 19 16,4-8-28-16,2-9 9 15,0-13 7-15,-1-9-15 16,0-2-1-16,-3-24 2 0,-6-9 4 16,-2-8-1-16,-8-8-4 15,-5-5 5-15,-3 2 8 16,-3 0-13-16,-14 4-1 15,-2 8 2-15,-7 8-1 16,0 7 37-16,-4 9 1 16,1 9 8-16,3 9 0 15,0 0-47-15,5 20-1 16,3 11-15-16,6 6-42 16,6 7 3-16,6 15-62 15,3-9-121-15,11-11-416 0</inkml:trace>
  <inkml:trace contextRef="#ctx0" brushRef="#br0" timeOffset="157787.76">18995 11211 1209 0,'0'0'349'0,"0"0"-266"16,0 0-57-16,0 0-19 15,-3 119-6-15,3-61 34 16,3 5-13-16,12 0 3 16,9-4 0-16,2-7-24 15,1-15-1-15,3-13 1 0,-2-14-1 16,-1-10 14 0,-1-17-8-16,-2-18 3 0,-4-11 1 15,-6-6-4-15,-5-5-2 16,-8-2 56-16,-1 4 5 15,-3 7 12-15,-13 6-16 16,-5 9-11-16,-3 10 4 16,-6 6-27-16,0 12-1 15,-1 5-26-15,1 10-10 16,2 16-3-16,6 13-36 16,4 4-8-16,12 24-26 15,6-12-271-15,0-8-590 0</inkml:trace>
  <inkml:trace contextRef="#ctx0" brushRef="#br0" timeOffset="158186.18">19490 11359 1378 0,'0'0'362'0,"0"0"-259"16,0 0-76-16,0 0 6 15,0 0 50-15,0 0-24 16,-89-15-39-16,69 30-20 16,5 4-1-16,2 3-19 15,4 0 6-15,6 1 6 16,3-3 1-16,0-5-40 16,6-6 4-16,10-5 7 0,5-4 14 15,0 0-11-15,1-3-19 16,-1-4 8-16,-3 0 29 15,0 7 15-15,-4 0 5 16,0 21 30-16,-2 11 93 16,0 14-6-16,-3 19-50 15,-1 17-7-15,-4-4-34 16,-1-9-5-16,-1-12-3 16,-2-14-23-16,1 0-1 15,2-1 1-15,-2-13-34 16,-1-22-29-16,0-7-169 15,0-2-351-15</inkml:trace>
  <inkml:trace contextRef="#ctx0" brushRef="#br0" timeOffset="158458.84">19554 11064 1382 0,'0'0'384'0,"0"0"-273"16,0 0-77-16,0 0-34 16,0 0 0-16,0 87 62 15,8-20 5-15,4 19-26 16,1 18-1-16,2-9-17 16,-5-20-7-16,-2-24-16 15,-2-19 1-15,-2-3-2 0,2 0-20 16,-1-8-38-16,-1-13-115 15,-1-14-141-15,0-15-45 16,-1-7-266-16</inkml:trace>
  <inkml:trace contextRef="#ctx0" brushRef="#br0" timeOffset="159304.15">19671 11431 684 0,'0'0'335'16,"0"0"-138"-16,0 0-75 15,0 0-25-15,0 0 41 16,0 0 9-16,80 24-11 15,-62 14-63-15,1 5-23 16,-2-3 20-16,-2-4-46 16,-6-8 8-16,-2-8-32 15,0-8 0-15,-4-8 4 16,1-4-3-16,-1-15-2 0,0-13 1 16,1-10-22-16,1-7 0 15,0-2-40-15,0 5 15 16,2 6 37-16,2 12-10 15,3 13 14-15,0 11-4 16,0 6 8-16,1 23-4 16,0 6 12-16,-2 2-3 15,-2 0 22-15,0-7-3 16,0-9 4-16,-1-8-12 16,1-10-13-16,1-3 16 0,5-12-17 15,-1-12 0 1,2-5 0-16,0-4-32 0,1 2 16 15,-1 4-9-15,1 10 10 16,-1 11 14-16,-1 6-46 16,1 8 26-16,-2 15 21 15,0 2-3-15,-3 0 3 16,0-5 0-16,-1-4 1 16,-3-8 4-16,-1-5-4 15,-3-3-1-15,-1-3 3 16,-2-13 4-16,0-5-8 15,-8-2 1-15,-5 3-40 16,-5 0 40-16,0 4-18 16,2 10 18-16,-1 3-1 15,7 3-13-15,4 13 14 0,4 10-6 16,2 5 6-16,3 3-7 16,12-1 7-16,8-5 0 15,3-7 0-15,3-10-4 16,1-8 4-16,2 0 0 15,0-19-2-15,-2-14-5 16,-1-10 4-16,-2-9 3 16,-6-7 0-16,2-15 1 15,-7-15 25-15,-12-14 24 16,-4 10-15-16,-3 18 12 16,-17 25-33-16,-1 19 11 15,-3 3-13-15,0 6-6 16,0 11 33-16,6 11-1 15,8 42-36-15,8 38 12 16,2 33-14-16,23 13 38 0,8-6 33 16,0-28-6-16,-7-31 9 15,-4-19-46-15,-1-8-21 16,3 2 11-16,1-2-18 16,4-4-1-16,-4-12-56 15,0-12-74-15,-5-16-45 16,-3-15-228-16,-5-5-777 0</inkml:trace>
  <inkml:trace contextRef="#ctx0" brushRef="#br0" timeOffset="159583.96">20956 10931 1557 0,'0'0'316'0,"0"0"-225"16,0 0-65-16,0 0-25 15,93 0 42-15,-58-1-9 16,0-3-18-16,-4-2-16 15,-4 3-25-15,-12 0-95 0,-7 3-257 16,-8 0-663-16</inkml:trace>
  <inkml:trace contextRef="#ctx0" brushRef="#br0" timeOffset="159747.04">21041 11198 973 0,'0'0'853'15,"0"0"-716"-15,0 0-84 16,109 23-12-16,-68-15 53 16,-4-2-33-16,-4-1-44 15,-6 3-17-15,-8-3-137 16,-12-3-515-16</inkml:trace>
  <inkml:trace contextRef="#ctx0" brushRef="#br0" timeOffset="167664">23286 8296 833 0,'0'0'615'15,"0"0"-472"-15,0 0-49 16,0 0-3-16,0 0 39 16,0 0-33-16,0 0-33 0,0 1-8 15,0 1-22 1,3-1 10-16,2 0-23 0,3 1-12 15,5 3 16-15,6 1-10 16,5-2 4-16,6 1-13 16,4-1 0-16,2-3 3 15,-2 0-9-15,-1-1 0 16,-3 0 0-16,-5 0-40 16,-5 0-57-16,-9 0-56 15,-6 0-192-15,-5 0-301 0</inkml:trace>
  <inkml:trace contextRef="#ctx0" brushRef="#br0" timeOffset="167890.68">23325 8518 780 0,'0'0'177'0,"0"0"-25"15,0 0 34-15,0 0 17 16,0 0-26-16,0 0-56 15,0 0-59-15,61 10 10 16,-34-10-20-16,1 0-24 16,4-4 7-16,-2-3-23 15,-1 1-11-15,0-2-1 16,4-3-16-16,-7 1-162 16,-5 1-627-16</inkml:trace>
  <inkml:trace contextRef="#ctx0" brushRef="#br0" timeOffset="169719.86">24181 8226 191 0,'0'0'830'15,"0"0"-719"-15,0 0-66 0,0 0 16 16,0 0 46 0,0 0-16-16,-54 81-37 0,54-47-10 15,0 3 8-15,2 2-14 16,13 1 33-16,6-2-23 16,4-2-7-16,5-10 2 15,1-2-32-15,4-11 16 16,-3-6 6-16,1-7-3 15,-1-7 14-15,-4-15-25 16,-4-10 9-16,-8-7 12 16,-3-6-40-16,-9-8 19 15,-4-1-9-15,-2 1 6 16,-16 2 15-16,-4 5-31 16,-5 5 20-16,-5 7 4 15,0 8-23-15,-1 9 15 0,-1 3-15 16,3 10 0-16,2 4-1 15,5 0-2-15,3 15-71 16,4 14-84-16,6 0-171 16,5-2-539-16</inkml:trace>
  <inkml:trace contextRef="#ctx0" brushRef="#br0" timeOffset="169902.2">24760 8548 1679 0,'0'0'274'15,"0"0"-208"-15,0 0-30 0,0 0-36 16,0 0 14-16,0 0-14 16,0 0-130-16,24-32-409 0</inkml:trace>
  <inkml:trace contextRef="#ctx0" brushRef="#br0" timeOffset="170442.3">24924 7969 1568 0,'0'0'231'0,"0"0"-203"16,0 0-11-16,0 0-4 16,94-13 17-16,-57 10 0 15,3 0-30-15,-4 2 8 16,-7-1-8-16,-11 2-11 16,-8 0-1-16,-10 0-38 15,0 0-103-15,-18 0 101 16,-7 3 26-16,-8 5 26 15,-4 3 0-15,-1 1 2 16,1 1 8-16,1 2 21 0,7 1 17 16,6-1 4-1,5-1-20-15,11 0-23 0,7-1-9 16,0 1 0-16,15 2 4 16,12 2-3-16,7 1-1 15,7 1 3-15,4 2-2 16,4 2-1-16,-2 2 9 15,-3 1-3-15,-3 3 62 16,-10 1-40-16,-7-1-6 16,-12 0 5-16,-10-4 3 15,-2-1 27-15,-19-3-29 16,-11-4-28-16,-7-3 21 16,-4-5-21-16,0-3 1 15,2-7 9-15,4 0-10 16,9 0-18-16,7-10-49 0,8-4-132 15,10 0-373-15</inkml:trace>
  <inkml:trace contextRef="#ctx0" brushRef="#br0" timeOffset="170824.39">25358 8131 150 0,'0'0'1099'16,"0"0"-978"-16,-34 79-73 15,29-37-7-15,5 3 131 0,9 0-35 16,18-2-92 0,12-6-20-16,3-10 8 0,7-6-11 15,0-12 50-15,2-7-34 16,-5-2-13-16,-4-19 12 15,-8-12-30-15,-7-10 14 16,-12-10-12-16,-9-6-8 16,-6-4 25-16,-5 0-7 15,-13 5 15-15,-6 6 41 16,-4 9-41-16,0 10-10 16,-3 9-22-16,-4 11 8 15,-2 7-19-15,-3 4 9 0,-1 12-30 16,4 10-38-1,-3 19-83-15,10-4-148 0,9-6-621 0</inkml:trace>
  <inkml:trace contextRef="#ctx0" brushRef="#br0" timeOffset="172056.46">25997 8133 952 0,'0'0'234'0,"0"0"-46"0,0 88 1 16,0-44-10-16,1-1-21 15,6-2-73-15,1-5-32 16,-1-9-52-16,1-7 14 15,-1-7-14-15,-1-7-1 16,-1-6 15-16,1 0 8 16,0-19 8-16,5-7-29 15,0-9-2-15,1-8-15 16,-2-2 7-16,1 0-22 16,0 4 2-16,-1 9 0 15,-1 13 23-15,1 12 4 16,-4 7-17-16,0 17 18 15,-2 14 18-15,1 8 12 16,0 5-5-16,0-1-19 16,3-5 21-16,1-11 5 0,0-5-32 15,3-10 6-15,-2-9-6 16,3-3 8-16,-1-9 17 16,2-15-20-16,1-9-5 15,-2-5-8-15,-1-1-11 16,-3 3 4-16,-1 7-7 15,-4 8-7-15,0 12 20 16,-2 9-13-16,-1 10 10 16,-1 18 12-16,0 7 0 15,0 1 2-15,0-2-2 16,9-5 0-16,4-10 15 16,4-9-14-16,4-7 13 0,0-3-2 15,3-8-12-15,1-13 0 16,-3-4-14-16,-2-1-14 15,-2 1 27-15,-4 6-22 16,-4 9-5-16,-6 10-10 16,-1 0-37-16,-1 18 56 15,-1 6 18-15,4 1 1 16,1-3 5-16,4-3-5 16,2-8 19-16,3-6-1 15,-2-5-18-15,2-5 19 16,-3-12-7-16,-3-7-12 15,-3-4 0-15,-3-3-9 16,-3-2-7-16,-7 1-9 0,-10 2-6 16,-4 8 24-1,-1 9 6-15,4 12 0 0,0 2 0 16,5 26-4-16,1 13 5 16,9 6 17-16,3 6-3 15,6-1 6-15,15-6-9 16,7-9-10-16,6-8 7 15,4-12-1-15,3-12-7 16,-2-4 0-16,0-16 9 16,-5-18-4-16,2-21-5 15,-9-22 0-15,-11-28-6 16,-10-7 5-16,-6 16 1 16,-6 24 0-16,-4 28 8 0,-2 15-4 15,0 2 31 1,1 8-10-16,-2 6 23 0,1 13-36 15,-1 8-11-15,-2 29 5 16,-4 21-5-16,6 29 14 16,12 19-14-16,1-7 7 15,9-22 0-15,10-25-7 16,1-23-1-16,7 2 0 16,3-4-2-16,5-5 2 15,1-12 0-15,-2-10 0 16,2-8 11-16,0-20-11 15,3-10 0-15,1-7 0 16,-3-1 2-16,-1 2 4 16,-5 10-5-16,-4 15-1 15,-5 16 41-15,-6 6-40 0,-5 27 60 16,-6 15 0-16,-5 7-18 16,0 3 31-16,-3 0-46 15,-16-6-18-15,-23 8-10 16,2-15-109-16,-2-8-147 0</inkml:trace>
  <inkml:trace contextRef="#ctx0" brushRef="#br0" timeOffset="177713.7">21793 11126 1121 0,'0'0'281'0,"0"0"-116"16,0 0-19-16,0 0-22 16,0 0-4-16,0 0-32 15,0-58-45-15,5 33-8 16,1-3-13-16,0-5-20 0,1-2 21 16,-1-3-22-16,-2 0 0 15,1 1 7-15,-2 2-7 16,-1 5-1-16,-2 7 0 15,1 4 0-15,-1 7 0 16,0 7 0-16,0 3-6 16,0 2 6-16,0 0-33 15,0 13 24-15,2 12 8 16,3 9 1-16,0 10 3 16,4 9-3-16,0 3 0 15,2 3 0-15,2-4 3 16,-2-2-3-16,0-6 0 0,-1-5-7 15,2-8 6 1,3 3-95-16,-2-11-135 0,-2-8-322 0</inkml:trace>
  <inkml:trace contextRef="#ctx0" brushRef="#br0" timeOffset="177903.66">22206 11287 727 0,'0'0'1018'0,"0"0"-857"15,0 0-117-15,0 0-30 16,0 0 13-16,0 0-27 16,0 0-2-16,31-24-125 0,-19 7-506 15</inkml:trace>
  <inkml:trace contextRef="#ctx0" brushRef="#br0" timeOffset="178561.63">22360 10819 1000 0,'0'0'185'0,"0"0"-108"16,0 0 23-16,0 0 81 15,0 0-127-15,0 0-32 16,0 0-8-16,55-50-13 15,-29 42-1-15,0 4 9 16,4 4 26-16,0 0 25 16,0 5-18-16,-3 13-17 15,-7 5 15-15,-4 3-23 16,-9 0 29-16,-5 1-7 0,-2 1-37 16,-5-2 18-1,-9-4-19-15,-5-3 9 0,3-7-7 16,-2-3-3-16,3-6-1 15,2-3-20-15,5 0-24 16,3-12-31-16,5-2-114 16,0-4 1-16,5 3 60 15,12 1 0-15,5 4 43 16,5 6 60-16,2 4 25 16,3 0 1-16,2 14 14 15,-2 5 76-15,-4 6 17 16,-3 2 22-16,-7 2 39 15,-9 2-40-15,-6-2-26 16,-3 2-48-16,-11-2-32 16,-12 0-1-16,-9-5 9 0,-4-4-29 15,-2-5 32-15,-1-5-1 16,3-7-2-16,3-3 10 16,8 0-21-16,6 0-10 15,7-3-9-15,7-5-13 16,5-4-62-16,8 4-162 15,6 0-417-15</inkml:trace>
  <inkml:trace contextRef="#ctx0" brushRef="#br0" timeOffset="180132.19">23048 10938 1051 0,'0'0'163'0,"0"0"-118"16,0 0-26-16,0 0-3 15,0 0 77-15,0 0-34 16,88 15 15-16,-66 11-2 15,0 7-26-15,-4 2 4 16,-3 1-11-16,-4-1-14 16,-7-5 19-16,-1-1-12 15,-3-8 8-15,0-5 5 16,0-8-44-16,0-1 12 16,0-7-1-16,0 0 1 0,0-3 50 15,0-14-43-15,0-7-19 16,0-7-1-16,0-2-1 15,0-4 0-15,3 3-18 16,6 2-23-16,1 6-17 16,4 9 40-16,2 6 19 15,2 9-7-15,0 2 2 16,1 19-2-16,-2 11 7 16,1 6 1-16,-3 1 33 15,-4 0-17-15,-1-7 7 16,-4-4-1-16,-2-7-22 15,0-8-1-15,-2-6 0 16,-1-5 0-16,-1 0 15 0,2-14-8 16,-1-8 2-1,2-8-9-15,0-6-19 0,0-1 0 16,3 3-19-16,2 4-8 16,-1 6 24-16,2 11 2 15,0 9 8-15,1 4 12 16,1 13-14-16,1 11 14 15,1 4 9-15,1 3-7 16,2-7 27-16,-1-5-6 16,3-4-14-16,1-6 3 15,-2-9-6-15,1 0-5 16,-2-6 5-16,-1-12-5 16,-1-6-2-16,-3-5 1 15,-3 2-17-15,-2 1 7 16,-2 7-39-16,-2 9-27 0,-2 7 46 15,0 3-55-15,0 23 57 16,1 3 28-16,2 9 31 16,6-4 7-16,2-3-28 15,5-4 3-15,0-9 28 16,2-4-32-16,-1-9 13 16,-1-2-12-16,-4-7 41 15,-3-13-11-15,-3-5-40 16,-6-6-6-16,0-1-16 15,-10-3-19-15,-10-2 26 16,-4 3-23-16,-1 5-46 16,1 6 2-16,6 12 25 0,5 11 38 15,4 8-4-15,4 18 16 16,5 8 7-16,0 3 12 16,9 1 24-16,14-5 43 15,2-6-38-15,6-10-5 16,2-10-7-16,1-7-10 15,2-2 41-15,-1-20-22 16,-2-11-32-16,-5-8-6 16,-4-6-36-16,-5-6 19 15,-9-3-25-15,-7-17-34 16,-3 8-8-16,-3 1 20 16,-13 5 11-16,1 20 35 15,1 10 18-15,0 19 33 0,3 10-8 16,-4 41-25-1,5 30 29-15,7 27 49 0,3 12 16 16,6-14-10 0,13-25-44-16,-2-25-2 0,4-13-19 15,4 1-4-15,3-2 13 16,5-4-27-16,-2-10-1 16,-2-13 0-16,-7-5-4 15,-1-15 4-15,-6-14 11 16,-5-10-5-16,-2-7-6 15,-2-4-9-15,1 4-58 16,1 4-71-16,2 11 20 16,5 12 72-16,3 12 12 15,3 7 34-15,4 10 21 16,6 13 11-16,7 2 44 0,2 2 29 16,2 0-13-1,-3-1 19-15,-8 0-43 0,-9 1-27 16,-10-3 4-16,-12 3-28 15,-4 0 31-15,-23-1 3 16,-7-1-31-16,-7-3 7 16,3-5-21-16,5-3-6 15,10-5 0-15,7-9-42 16,8 0-120-16,5 0-394 0</inkml:trace>
  <inkml:trace contextRef="#ctx0" brushRef="#br0" timeOffset="181147.32">22421 6297 1341 0,'0'0'287'15,"0"0"-196"-15,0 0-29 16,0 0 9-16,0 0 11 15,0 0 1-15,0 0-22 16,109 2-21-16,-73-6 1 16,1-4-31-16,-4-1-9 15,-4 0-1-15,-4 1-1 16,-3 4-60-16,-6-1-65 0,-5 2-188 16,-5 3-408-16</inkml:trace>
  <inkml:trace contextRef="#ctx0" brushRef="#br0" timeOffset="181379.2">22470 6476 1051 0,'0'0'362'16,"0"0"-255"-16,0 0 55 15,0 0 13-15,0 0-52 16,106 0-36-16,-73-2-46 16,-2-1-15-16,-1 1-21 0,-3-1-5 15,9-1-31 1,-6 1-132-16,-5 0-527 0</inkml:trace>
  <inkml:trace contextRef="#ctx0" brushRef="#br0" timeOffset="182902.6">23514 6151 476 0,'0'0'310'0,"0"0"-184"16,0 0 15-16,0 0-13 0,0 0-7 16,0 0-21-16,0 0-33 15,-33-2-38-15,26 7 2 16,1 3 4-16,-3 4 5 15,-1 2 19-15,1 2-14 16,0 4 10-16,1 2-15 16,1 1-23-16,4 4 7 15,3 3-14-15,0 1-9 16,3 3 10-16,12 0-9 16,1 0 3-16,7 0 0 15,0-4-4-15,4-4-1 16,2-8 0-16,2-6-1 15,3-7 1-15,4-5 40 0,-1-6 8 16,3-16-17 0,-4-5-31-16,-3-6 0 0,-6-2 0 15,-5-1-6-15,-10-2 6 16,-6 1-5-16,-6 0 5 16,0-2 11-16,-9-3-11 15,-10 1 0-15,-3-4 0 16,-4 5 1-16,-3 4 7 15,1 2 3-15,-2 5-3 16,-1 10-4-16,0 6 5 16,-2 6-9-16,-2 7 0 15,0 0-11-15,2 10 9 16,2 12-20-16,5 6-65 16,4 20-66-16,6-4-109 15,8-5-446-15</inkml:trace>
  <inkml:trace contextRef="#ctx0" brushRef="#br0" timeOffset="183121.67">24036 6578 1685 0,'0'0'223'16,"0"0"-175"-16,0 0-25 0,0 0-14 16,0 0-9-16,0 0-75 15,0 0-292-15,47-37-1071 0</inkml:trace>
  <inkml:trace contextRef="#ctx0" brushRef="#br0" timeOffset="183689.55">24160 5936 1515 0,'0'0'172'0,"0"0"-172"0,0 0-13 15,0 0 13-15,0 0 35 16,103 9-12-16,-58-9-8 16,0 0 5-16,-2 0-20 15,-9 0 6-15,-10-1-6 16,-9-2-13-16,-7 1 13 16,-8 2-19-16,0 0-10 15,-9 0 23-15,-15 5-1 16,-8 5 7-16,-3 6-2 15,-4 2 1-15,-1 3 0 16,4 4 1-16,1-2 0 16,9 2-1-16,7-3-1 15,8-2 1-15,9-1-36 0,2-1-46 16,12-3 37 0,14 0 18-16,8 2 22 0,4 0-1 15,4 2 7-15,1-2 0 16,-1 5 13-16,-1-1 64 15,-7 1 55-15,-6-1-50 16,-7-1-29-16,-9 2-15 16,-9 0-13-16,-3-1 30 15,-7-1 0-15,-13-3-25 16,-4-3 2-16,-4-5-21 16,-2-3-4-16,-3-6 16 15,4 0-23-15,2 0-11 0,6-9-34 16,9-9-102-16,7 1-209 15,5 0-930-15</inkml:trace>
  <inkml:trace contextRef="#ctx0" brushRef="#br0" timeOffset="184073.56">24731 6116 882 0,'0'0'132'0,"0"0"7"15,-29 87-32-15,26-46 23 0,3 0-21 16,12-2-29-16,14-5-3 16,9-5-39-16,2-7 6 15,3-9 9-15,-1-10-8 16,-3-3 37-16,-3-9-19 15,-5-15-26-15,-6-10 5 16,-8-7-30-16,-8-7 24 16,-6-3 6-16,0-4-26 15,-18 2 15-15,-7 3-8 16,-5 7-5-16,-5 7 10 16,-2 13-22-16,-4 9 2 15,-1 12-8-15,1 2-35 16,3 19-33-16,5 12-62 15,3 27-37-15,9-9-181 0,8-2-600 16</inkml:trace>
  <inkml:trace contextRef="#ctx0" brushRef="#br0" timeOffset="185372.51">25192 6191 841 0,'0'0'217'0,"0"0"-45"16,16 86-37-16,-3-47 39 15,-1 0 27-15,2-2-94 16,-1-4-40-16,0-4-34 15,-6-8-32-15,-1-5 11 16,-3-7-11-16,-3-6 1 16,0-3 24-16,0-3-25 15,0-14 15-15,0-10-16 16,0-9-38-16,0-3 27 16,0-4-9-16,0 2-75 15,0 5-8-15,6 10 49 16,3 11 3-16,0 12 31 0,-1 3 20 15,1 15 15-15,-1 12 103 16,0 7-63-16,1 1 42 16,3 0-65-16,-2-3 16 15,3-7-14-15,1-5-15 16,0-7 7-16,-1-7-17 16,1-6-8-16,-1 0-1 15,0-17-3-15,2-8-3 16,-3-7-30-16,-1-3-36 15,-3 1 6-15,-2 5 34 16,-3 3 3-16,1 14 2 16,-4 9 1-16,1 3 1 15,-1 13 25-15,0 11 18 0,0 6 18 16,3 0-15 0,3-6-5-16,6-4 1 0,1-7-16 15,5-5 14-15,0-8-15 16,2 0 0-16,2-13-42 15,-4-7-13-15,0-2-29 16,-5-3-34-16,-3 4 36 16,-4 5 37-16,-4 5 21 15,-2 9 6-15,0 2 11 16,0 11 7-16,0 9 48 16,0 5 42-16,0-1-27 15,3-1-40-15,9-7-11 16,3-2-10-16,1-11 9 15,2-3 2-15,-2 0-13 16,-2-12 4-16,-2-9-4 0,-5-7-22 16,-7-1-56-1,0-6 17-15,-8 1 27 0,-11-1 7 16,-1 6 22-16,-1 6-1 16,3 9 11-16,3 14-6 15,1 3 1-15,5 25 0 16,2 5 30-16,7 6 42 15,0-1-20-15,10-3-20 16,12-5-20-16,3-8 1 16,3-8-2-16,1-7-3 15,-1-7 27-15,-3 0 17 16,0-16 24-16,-5-8-29 0,1-8-38 16,-8-6-2-16,-1-6-7 15,-9-7-9-15,-3-7 3 16,0-5-42-16,-12 4-22 15,-4 5 29-15,4 15-3 16,0 14 43-16,4 17 0 16,2 8-18-16,-1 16 6 15,-2 18 13-15,3 24 38 16,3 1 41-16,3 6-41 16,0 2 2-16,14-14-13 15,5 2-17-15,3-8 16 16,2-11-25-16,-1-9 12 15,-1-8 0-15,-4-8-5 0,-3-8 0 16,-1-3 17 0,0-12 41-16,2-12-31 0,-1-7-34 15,5-3-1-15,-2-3-11 16,1 7-26-16,2 5 18 16,-3 13 5-16,1 10-2 15,-2 4 16-15,1 22 50 16,-2 10-2-16,-4 4 33 15,-3 3-19-15,-3-2 2 16,-3-3-35-16,-3-6-17 16,0-3 4-16,0-5-16 15,-6-5-69-15,3-6-151 16,3-7-939-16</inkml:trace>
  <inkml:trace contextRef="#ctx0" brushRef="#br0" timeOffset="186118.72">26741 6282 1328 0,'0'0'201'0,"0"0"-117"0,0 0-2 16,0 0 30-1,0 0 5-15,0 0-52 0,0 0-10 16,70 0 13-16,-37 0-37 16,4 0 17-16,2 0-11 15,1 0-22-15,-1 0 3 16,-1-5-11-16,-6 0-6 15,-10-1 2-15,-4 3-3 16,-6 1-26-16,-5 0-35 16,-5 1-36-16,-2-3-42 15,0-1-151-15,-10 2-536 0</inkml:trace>
  <inkml:trace contextRef="#ctx0" brushRef="#br0" timeOffset="186379.99">26920 6046 1482 0,'0'0'202'0,"0"0"-157"15,0 0 41-15,0 111 40 16,7-53 5-16,8-1-22 15,0 1-65-15,1-6-9 16,-1-6-35-16,-3-12 6 16,2-7-1-16,-5-8-5 0,1-10-24 15,0-9-79-15,0 0-236 16,-4-2-770-16</inkml:trace>
  <inkml:trace contextRef="#ctx0" brushRef="#br0" timeOffset="187541.3">27627 6218 992 0,'0'0'254'15,"0"0"-207"-15,0 0-20 16,0-90 11-16,0 58 7 0,0-1-10 16,4 3-25-16,-2-2 0 15,1 6 6-15,-2 0-10 16,-1 5 40-16,0 4-2 16,0 4 8-16,0 6 12 15,0 2-15-15,0 5-14 16,0 0-12-16,0 21-23 15,0 9 0-15,0 25 0 16,0 3 8-16,0 5-4 16,4 0 12-16,5-14 8 15,1 1 18-15,0-9-32 16,-1-9 8-16,-2-8-18 16,-1-4 0-16,-1-6-7 0,2-4 5 15,-1-3-227 1,-1-5-578-16</inkml:trace>
  <inkml:trace contextRef="#ctx0" brushRef="#br0" timeOffset="187717.63">27907 6536 1733 0,'0'0'218'15,"0"0"-218"-15,0 0-5 0,0 0-86 16,0 0-200 0,0 0-727-16</inkml:trace>
  <inkml:trace contextRef="#ctx0" brushRef="#br0" timeOffset="188272.06">28041 5949 1435 0,'0'0'39'0,"0"0"-39"0,0 0 0 16,0 0 8-1,0 0 40-15,83-42-13 0,-45 42-28 16,2 0 6-16,1 15 6 16,-3 8 4-16,-8 3 27 15,-9 4 14-15,-7 3 2 16,-11 0-21-16,-3-1-44 16,-14 2 13-16,-10-2-6 15,-7-4-6-15,-2-5 8 16,3-7-1-16,3-7-3 15,8-4-5-15,7-5-1 16,5 0-41-16,7 0-63 16,0-8-142-16,13-1-264 0,9 4 139 15,6 1 95-15,4 4 169 16,2 0 107-16,2 12 237 16,0 5 72-16,-3 5 35 15,-5 0-56-15,-7 1-74 16,-10-3-46-16,-8 1-73 15,-3-4-60-15,-11 1 24 16,-14-2 0-16,-8-2-38 16,-3-3 0-16,-2-5-20 15,5-5 0-15,7-1-1 16,5 0-6-16,8-1-76 16,6-8-130-16,5 2-443 0</inkml:trace>
  <inkml:trace contextRef="#ctx0" brushRef="#br0" timeOffset="189608.59">28687 6089 948 0,'0'0'268'0,"0"0"-228"15,0 0 27-15,0 0 48 0,21 85 31 16,-13-43-6-16,-1 1-43 16,1-2 8-16,0-5-51 15,-2-6-29-15,-3-10-1 16,0-7-24-16,-1-6 0 15,-1-7 2-15,1 0-2 16,-1-6 21-16,5-13-21 16,0-9-12-16,0-4-6 15,3-6-16-15,1 1-10 16,1-4-38-16,1 10 26 16,1 5-20-16,-2 13 8 15,0 13 34-15,-3 3 34 16,0 24 44-16,-2 7 23 0,-2 4-20 15,3 0 41 1,-1-6-16-16,2-5-39 0,0-8-5 16,0-8-4-16,0-8-24 15,-1-3 0-15,1 0 0 16,4-9 25-16,0-13-25 16,2-3-14-16,2-6-20 15,-4 0 1-15,1 2-54 16,-4 5-20-16,-3 11 4 15,0 11 50-15,-5 2-14 16,-1 19 67-16,0 10 15 16,0 0 34-16,0-2-20 15,6-5 1-15,3-5-7 0,4-10 3 16,4-4 2-16,2-3-28 16,1-6-10-16,1-11-49 15,1-3-75 1,-4-5 30-16,-2 0-41 0,-5 2-35 15,-3 5 34-15,-3 9 52 16,-5 9 52-16,0 2 42 16,0 18 70-16,0 4 135 15,-1 0-105-15,1-2-34 16,0-5-6-16,3-4-33 16,7-5 4-16,5-5 15 15,-2-3 17-15,2-4 46 16,-1-12-109-16,-4-3-73 15,-1-5 50-15,-4-5-53 0,-5-1-37 16,0-1-38-16,-12 1 23 16,-6 5 99-16,-1 10 27 15,-2 13 2-15,1 2 9 16,2 22 3-16,5 11 144 16,3 6-45-16,7 0-16 15,3 0-27-15,8-6-46 16,10-7-15-16,8-9 16 15,2-7-13-15,0-10 25 16,2 0 25-16,0-16-40 16,-3-12-20-16,-2-8-1 15,-2-9-41-15,-6-8 40 16,-3-17-49-16,-7 3 11 0,-7-2-30 16,0 4-32-16,0 17 94 15,-7 6 8-15,-1 15 55 16,2 18 13-16,-1 9-45 15,-3 12-13-15,-1 22 24 16,0 24 36-16,3 22 4 16,5-1-20-16,3-8-32 15,0-9 8-15,6-19-29 16,7-1-1-16,1-1 0 16,3-9 8-16,1-11-5 15,-3-11-2-15,-1-10 7 16,2 0 41-16,2-14-14 15,0-12-35-15,3-5-15 0,1-4-58 16,-1-2-79 0,3 4 4-16,1 3 0 0,0 7-139 15,1 10 95-15,-3 13 192 16,-3 0 55-16,1 18 186 16,-6 10-5-16,-2 4-80 15,-5 3 1-15,-7 1 14 16,-1-3-39-16,-3-4-28 15,-10-4-35-15,-3-4-49 16,-1-4 5-16,2-5-25 16,-1-12-14-16,5 0-86 15,4 0-411-15</inkml:trace>
  <inkml:trace contextRef="#ctx0" brushRef="#br0" timeOffset="189833.94">30192 6152 1580 0,'0'0'339'0,"0"0"-235"16,0 0-74-16,0 0-19 15,87-27 31-15,-63 23-22 16,-4 3-20-16,0 1 0 15,-7 0-73-15,-13 4-112 16,0 7-320-16,-3 2-194 0</inkml:trace>
  <inkml:trace contextRef="#ctx0" brushRef="#br0" timeOffset="189976.6">30152 6333 1084 0,'0'0'534'0,"0"0"-465"15,0 0-12-15,0 0 0 16,97-24-3-16,-61 15-54 16,-10 4-48-16,-4 2-322 0</inkml:trace>
  <inkml:trace contextRef="#ctx0" brushRef="#br0" timeOffset="192596.22">30916 6157 1159 0,'0'0'271'15,"0"0"-155"-15,0 0-7 16,0 0 33-16,0 0-18 16,0 0-53-16,0 0-40 15,13-80-15-15,-7 58-15 16,0-2 17-16,-1-1-4 15,2-3-4-15,-1 1 2 16,-2 3-12-16,1-3 0 16,-1 4 0-16,1 3-2 0,-1 2 2 15,-1 4 0-15,0 2 0 16,-1 3 6-16,-2 1-6 16,1 3 0-16,-1 2 0 15,0 1-6-15,0 1 0 16,0 1-7-16,0 0 4 15,0 0 3-15,0 0-33 16,0 11 8-16,0 9 19 16,0 6 11-16,0 15 1 15,0 20 0-15,0-1 18 16,0 6 19-16,0-4-26 16,0-12 17-16,3-3-27 0,0-10 0 15,2-8 17 1,-1-11-18-16,0-5 1 0,-1-6 5 15,0-4-6-15,0-3-18 16,7 0-75-16,-1 0-273 16,1-8-592-16</inkml:trace>
  <inkml:trace contextRef="#ctx0" brushRef="#br0" timeOffset="193026.13">31304 6327 907 0,'0'0'370'16,"0"0"-273"-16,0 0-43 16,0 0 11-16,0 0 27 15,0 0-22-15,0 0-47 16,-10 68-1-16,10-64-10 16,0-1 1-16,3-3 19 15,2 0 29-15,0 0-26 16,-1-5-7-16,2-5-26 0,-5 1-2 15,1-2-6 1,-2 5 4-16,0 0 2 0,0 4 11 16,0 2-10-16,0 0-1 15,-2 0-6-15,-6 5 5 16,3 4-7-16,4 1-75 16,1-3-182-16,0-5-665 0</inkml:trace>
  <inkml:trace contextRef="#ctx0" brushRef="#br0" timeOffset="193474.49">31630 5782 808 0,'0'0'199'0,"0"0"-131"16,0 0-10-16,0 0 66 15,0 0-19-15,-27 82-52 0,27-58-21 16,3 0-11-1,15-4-8-15,3-5 26 0,8-3 42 16,2-8-8-16,3-4-10 16,-3 0-43-16,0-13 8 15,-5-5-6-15,-4-4 15 16,-5-2 11-16,-7 2-22 16,-5 0 17-16,-5 5 13 15,0 1-19-15,-6 3 8 16,-12 6-29-16,-5 3-15 15,-7 4-1-15,-4 1-16 16,-3 17-22-16,-6 17-90 16,7-2-161-16,8 0-405 0</inkml:trace>
  <inkml:trace contextRef="#ctx0" brushRef="#br0" timeOffset="193859.04">31697 6029 918 0,'0'0'264'16,"0"0"-202"-16,0 0-4 16,-59 77 56-16,48-45 1 15,8 4-7-15,3 5-50 16,3-2-20-16,14-4-8 15,7-4-29-15,2-7 10 0,3-7-10 16,0-8 7 0,1-9 85-16,2 0-25 0,-3-15-29 15,-2-12 9-15,-5-5-32 16,-5-7 4-16,-8-5-6 16,-5-1-13-16,-4 1 27 15,-5 4-1-15,-13 9-7 16,-5 6 12-16,-2 8-31 15,-2 10-1-15,-3 7 0 16,2 3-28-16,2 15-10 16,-2 24-60-16,7-8-109 15,8 0-446-15</inkml:trace>
  <inkml:trace contextRef="#ctx0" brushRef="#br0" timeOffset="195134.78">32100 6079 1003 0,'0'0'295'0,"0"0"-215"15,0 0-39-15,0 0 97 16,13 72-4-16,-10-41-16 0,2 2-30 16,-2-4-21-16,2-2-43 15,0-6 4-15,-2-3-12 16,0-7-15-16,0-4 7 16,-1-4-8-16,-1-3 9 15,1 0-3-15,1 0 3 16,1-10 4-16,5-7-13 15,0-4-26-15,0-4 8 16,3-4-19-16,-3 4-13 16,0 4-34-16,-2 9 17 15,2 10 33-15,-4 2 7 16,-1 13 27-16,-1 8 33 16,-1 5-14-16,1-4 3 0,1-2 9 15,3-6-14-15,1-6 24 16,3-2-16-16,0-6-9 15,3 0 31-15,4-4-28 16,-2-11-19-16,2-4-3 16,-1-4-38-16,-1 1-22 15,-4-1 16-15,0 4-11 16,-6 7 10-16,-3 9 10 16,-3 3-51-16,0 7 35 15,0 15 54-15,0 0 0 16,-2 2 29-16,2-4-22 15,0-3 4-15,0-6-11 16,6-4 13-16,6-4 9 16,1-3-22-16,1 0 51 0,1-10-51 15,-2-4-25-15,2 0-33 16,-4 0-2-16,-4 3-42 16,-1 4-36-16,-5 7 21 15,-1 0-10-15,0 5 121 16,0 8 6-16,2 1 36 15,-1-2-23-15,5-3 2 16,2-4 21-16,4-2 42 16,1-3 2-16,2 0 1 15,2-6-55-15,0-10-3 16,-2-3-1-16,2-3 35 16,-5-7-4-16,-3-5-19 15,-1-3-14-15,-6-7-4 0,-2-4-16 16,0-2 18-16,-12 6-18 15,0 8 8-15,-1 10-3 16,2 13-3-16,1 10-4 16,-2 3-19-16,-1 19 3 15,-2 14 18-15,3 22 1 16,3 2 8-16,6 5 8 16,3-1-17-16,3-11 9 15,12-1-7-15,4-11-2 16,5-9 13-16,0-12-13 15,0-9 2-15,1-8 18 16,0-3 50-16,-1-18-26 16,-1-9-35-16,-1-8 7 15,-3-5 39-15,-2-4-40 16,-4-1-7-16,-2 7-8 0,-5 11-23 16,-3 9 23-16,-3 16 0 15,0 5-51-15,0 17 34 16,-8 14-4-16,-1 10 21 15,2 4 0-15,4 2 2 16,3-6-2-16,0-4 7 16,7-8-6-16,5-10-2 15,3-6 1-15,0-7-1 16,3-6 1-16,3-3-3 16,6-14-4-16,3-4-8 15,1-5 11-15,0 4-4 0,-1 5 16 16,-6 6 3-1,-8 11 29-15,-7 0-18 0,-7 16 39 16,-2 13-12-16,-8 3 0 16,-14 3-5-16,-6 3-35 15,-7-2-9-15,-20 7 0 16,7-9-192-16,2-8-1152 0</inkml:trace>
  <inkml:trace contextRef="#ctx0" brushRef="#br0" timeOffset="196319.34">30703 5508 618 0,'0'0'252'16,"0"0"-83"-16,0 0 40 15,0 0-61-15,0 0-77 0,0 0-20 16,0 0-35-1,-2 1-14-15,1 10 8 0,-1 9 0 16,0 10 71-16,1 10-24 16,1 24-38-16,0 28 25 15,0 33-3-15,0 12-2 16,0 0-8-16,-5-11-22 16,2-25-9-16,0-7 0 15,2-20 9-15,1-16-6 16,0-16-1-16,0-6-2 15,0 3 4-15,4 0-3 16,4 1-1-16,1-8 0 16,1-8 1-16,1-6 2 15,-4-6-3-15,3-5 1 16,1-5 22-16,0-2 15 0,3 0-22 16,6 0-1-16,1 0-15 15,7-2 13-15,6-3-13 16,8-2 1-16,4 4 5 15,10 0-6-15,5 2 1 16,19 1-1-16,22-2 0 16,28 2 15-16,17 0-15 15,5 0 1-15,-1 0 13 16,-8 0-14-16,0-4-1 16,-4-3 1-16,-9-3-9 15,-9-5 9-15,-11 1 0 16,-10 0 1-16,-18 2 11 15,-19 4-5-15,-14 3-12 16,-7 2 5-16,7 2 0 16,2-2 0-16,2 3 0 0,-5 0 0 15,-8 0 0-15,-5 0 0 16,-1 0 0-16,-1 0 0 16,1 0-3-16,-3 0 2 15,-1 0 1-15,-7 0 0 16,-3 0-12-16,0 0-126 15,-8-4-168-15,-5-2-516 0</inkml:trace>
  <inkml:trace contextRef="#ctx0" brushRef="#br0" timeOffset="196679.68">33247 5579 669 0,'0'0'555'15,"0"0"-491"-15,0 0-64 16,0 0-9-16,0 0 9 15,0 0 93-15,6 104-19 16,6-5-4-16,3 41-5 0,-3 25 18 16,-5 7 40-1,-7-11-37-15,0-23 5 0,0-19-32 16,-9-16-17-16,0-24 5 16,2-22-46-16,1-16 5 15,0-7-6-15,-3 15-32 16,2-5-131-16,-3-6-530 0</inkml:trace>
  <inkml:trace contextRef="#ctx0" brushRef="#br0" timeOffset="198985.81">7835 10360 413 0,'0'0'764'0,"0"0"-641"0,0 0-41 16,0 0-20-16,0 0-5 15,0 0 46-15,0 0-19 16,-3 0-28-16,3 7-23 16,0 7-32-16,0 8 16 15,0 5 17-15,0 10-12 16,0 7 9-16,0 18-9 16,0 22 3-16,0 26 5 15,6 14-30-15,4 8 6 16,1 1-5-16,-2-3 0 0,-2 6 13 15,2 2-14-15,-3 7 0 16,3 5-1-16,1 5 0 16,-1 5 1-16,2 5 0 15,1 4 0-15,-2 0 0 16,2-4 0-16,0-3 0 16,2-8-6-16,2-6 7 15,-3-5-1-15,2-6 0 16,-1-9-3-16,-4-11 3 15,5-13 0-15,-1-12 0 16,2-11 8-16,-1-14-8 16,-2-13 0-16,-4-14-1 15,-1-6-16-15,2-3 4 16,-1 1-10-16,2-3 17 16,-4-12 6-16,-1-9-14 0,-3-6-7 15,0-2 20-15,-2 0 1 16,4 0 0-16,-2-8 0 15,4-5 16-15,-1-1-1 16,2-2-9-16,1-1-6 16,1 0 0-16,-1 0 0 15,5 1 0-15,2 3 0 16,3 5-2-16,1 1 1 16,5 4-10-16,5 2 11 15,4 1 0-15,7 0 1 16,8 0 3-16,6 0-4 15,6 2 0-15,6 3-1 16,5 2-1-16,4-2 2 0,-3 0 0 16,0 0-21-16,-6-2-2 15,-6-1-39-15,-4 1 27 16,-7-3 6-16,-6 0-15 16,-7 0-13-16,-5 0-5 15,-7-1 14-15,-9-2 36 16,-2 1-24-16,-8 0 8 15,-3 2 21-15,-2 0-13 16,1 0 18-16,-2 0 1 16,0 7 1-16,2 7-1 15,0 5-2-15,1 5 3 16,-2 4 0-16,2 5 0 0,-1 6-2 16,1 3 2-16,0 1 0 15,-3 3-1-15,5-4-4 16,-2-5 5-16,-2-4-1 15,3-10-4-15,-2-7 4 16,-1-9 1-16,-1-7 0 16,0 0 35-16,0-18-14 15,-3-12 7-15,-5-10 0 16,-3-11 1-16,2-17 48 16,-6-17-17-16,-4-18 8 15,1-3 4-15,2 20-39 16,5 23 17-16,8 25-12 15,3 12-29-15,0 4 35 16,0 2-34-16,0 4-4 16,0 10-6-16,0 5-1 0,0 1-11 15,6 1 0-15,5 11 9 16,3 5 2-16,3 8 2 16,8 2 4-16,4 4-5 15,2 2-6-15,5 0 6 16,4 1-2-16,-1 1-25 15,0-1 3-15,-5 0-23 16,-2 0 6-16,-7-1 22 16,-6-3-3-16,-9 2 21 15,-7-1-24-15,-3-3 18 16,-13 2 7-16,-16-2 1 16,-11 1 36-16,-6 0 53 15,-6-2-2-15,-2 3 12 0,0-3-10 16,4-1-37-1,3-4-10-15,7-2-31 0,9-5-11 16,11-3-1-16,10-5-20 16,10-6-55-16,16-1-150 15,8 0-548-15</inkml:trace>
  <inkml:trace contextRef="#ctx0" brushRef="#br0" timeOffset="200458.22">11273 13541 1154 0,'0'0'236'16,"0"0"-133"-16,0 0-14 15,0 0 1-15,0 0-23 16,0 0-20-16,0 0-23 16,-12 10-22-16,12 19 7 15,0 22 3-15,3 25 20 16,8 20 22-16,0-4-38 16,-2-17-5-16,-1-24-11 15,-1-13 7-15,-1 4-17 16,2 2 7-16,-2-1-78 15,0-7-62-15,-1-7-97 0,-3-10-257 16,-2-7-45-16</inkml:trace>
  <inkml:trace contextRef="#ctx0" brushRef="#br0" timeOffset="200863.78">10952 13389 385 0,'0'0'384'0,"0"0"-273"16,0 0-92-16,0 0 15 15,111-57 88-15,-64 46 56 16,10 4-45-16,4 5-40 15,5 2-22-15,3 13-36 16,-5 11-35-16,-6 10 7 16,-9 8-7-16,-9 6 0 15,-11 7 23-15,-12 2-8 16,-11 4 9-16,-6 2 23 16,-12 0-18-16,-19-2 2 15,-10-5-30-15,-9-4 5 16,-7-11 4-16,-1-8-4 15,3-11-6-15,6-8 0 16,12-8 0-16,10-6-7 0,15 0-57 16,12-11-92-1,0-5-104-15,6 1-334 0</inkml:trace>
  <inkml:trace contextRef="#ctx0" brushRef="#br0" timeOffset="201194.68">11826 13941 735 0,'0'0'678'0,"0"0"-584"16,0 0-81-16,0 0-2 16,0 0 73-16,0 0 63 15,108 10-65-15,-65-10-35 16,3 0-35-16,2 0 23 16,-2 0-26-16,-3-4-3 15,-5 0 5-15,-9 0-11 16,-3 1 0-16,-11 3-85 15,-6 0-185-15,-6 0-362 0</inkml:trace>
  <inkml:trace contextRef="#ctx0" brushRef="#br0" timeOffset="201471.93">11974 13972 1192 0,'0'0'325'15,"0"0"-230"-15,0 0-72 16,6 95 12-16,3-53 61 16,3 3 12-16,1 1-8 15,-1-5-51-15,1 0-13 0,0-7-33 16,-4-6 4-16,-1-8-14 15,-2-5-8-15,-1-6-45 16,4-9-73-16,0 0-192 16,-2-2-383-16</inkml:trace>
  <inkml:trace contextRef="#ctx0" brushRef="#br0" timeOffset="201758.96">12565 13958 1099 0,'0'0'304'0,"0"0"-231"16,0 0-44-16,0 0 7 15,0 0 98-15,86 4-49 16,-58-4-62-16,-1 0-4 16,-3 0-14-16,-1 0-5 15,-6 0-39-15,-6 8-123 16,-5 0-36-16,-6 1-370 0</inkml:trace>
  <inkml:trace contextRef="#ctx0" brushRef="#br0" timeOffset="201987.77">12550 14190 658 0,'0'0'787'16,"0"0"-655"-16,0 0-69 15,0 0-24-15,0 0 69 16,0 0 5-16,113-20-25 15,-78 15-26-15,-3-1-60 16,-3 1 13-16,-7 2-15 16,-3 2-6-16,-5 1-38 15,-5 0-119-15,-2 4-382 0</inkml:trace>
  <inkml:trace contextRef="#ctx0" brushRef="#br0" timeOffset="203575.1">13719 13914 1053 0,'0'0'356'0,"0"0"-205"15,0 0-31-15,0 0 8 16,0 0-8-16,0 0-48 15,0 0-39-15,0-87-27 16,2 51 7-16,-2-3-4 0,0-3-8 16,0 0-1-16,0-2 11 15,-5 3-11-15,-4 0-1 16,5 7-7-16,-2 2-15 16,3 6 23-16,0 9-10 15,0 3 10-15,3 9-1 16,0 2-9-16,0 3 9 15,0 0-18-15,0 14-6 16,0 13 25-16,3 24 0 16,9 24 0-16,7 24 10 15,0 9-4-15,-3-18-3 16,-5-24-1-16,-5-26 5 16,-1-9 3-16,-1-1-9 0,1-1 0 15,-2-2 14-15,0-10-15 16,1-7-1-16,2-9-81 15,0-1-298-15,2 0-420 0</inkml:trace>
  <inkml:trace contextRef="#ctx0" brushRef="#br0" timeOffset="203769.44">14097 14079 1549 0,'0'0'312'16,"0"0"-213"-16,0 0-75 15,0 0-23-15,0 0-1 0,0 0-3 16,0 0-88-16,1 2-247 16,9-16-774-16</inkml:trace>
  <inkml:trace contextRef="#ctx0" brushRef="#br0" timeOffset="204211.67">14287 13562 1058 0,'0'0'227'0,"0"0"-156"0,0 0-32 16,0 0-20-16,0 0 20 15,0 0-7-15,0 0-1 16,-25 42 6-16,25-15 30 16,9 4-8-16,9 0-30 15,3-1-3-15,6-7-7 16,4-8-19-16,2-8 23 15,2-7 5-15,-2-6 5 16,-1-16-8-16,-4-7-25 16,-7-2 13-16,-5-3-1 0,-10 2 1 15,-4 1 44 1,-2 4-7-16,-5 3-21 0,-11 6 11 16,-5 2-14-16,-4 7 7 15,-5 4-33-15,-3 5 4 16,2 0-10-16,1 16 3 15,3 6-54-15,2 21-81 16,8-5-167-16,4-4-518 0</inkml:trace>
  <inkml:trace contextRef="#ctx0" brushRef="#br0" timeOffset="204615.99">14340 13820 1175 0,'0'0'186'0,"0"0"-122"15,0 0-44-15,-48 97 47 16,43-64 80-16,5 4-55 16,0 1-16-16,8-1-47 15,11 2-13-15,5-6 3 16,5-5-18-16,2-7 12 15,2-9-1-15,2-12-5 16,-2 0 42-16,-2-10-33 16,-2-13-15-16,-5-9 39 15,-6-2-25-15,-9-5 10 16,-6 0 25-16,-3-1-44 0,-2 1 19 16,-13 2-10-16,-6 3-3 15,-2 7 11-15,-6 8 7 16,-2 9-10-16,1 10-20 15,-3 0-4-15,0 15 3 16,4 12-25-16,0 5-57 16,8 3-4-16,8 9-91 15,7-5-160-15,4-9-563 0</inkml:trace>
  <inkml:trace contextRef="#ctx0" brushRef="#br0" timeOffset="206785.97">14952 13855 1117 0,'0'0'221'0,"0"0"-156"16,0 0-22-16,0 0-3 15,0 0 15-15,0 0-14 16,0 0 23-16,32 51 23 16,-16-6 4-16,4 5-6 15,-1 2-43-15,-1-2-2 16,0-8-40-16,-5-7 8 16,-3-11-8-16,-2-7 0 15,-3-9 7-15,-2-8-7 0,-2 0 2 16,1-5 18-16,1-15-13 15,-2-8-5-15,2-9-2 16,-1-4-2-16,1-4-8 16,2-2-4-16,0 3-7 15,4 6 14-15,2 6-21 16,2 12 12-16,0 12 4 16,5 8-6-16,-1 14 18 15,2 17 0-15,0 10 0 16,-1 4 25-16,0 2-12 15,-3-3 8-15,-2-10-10 16,-2-7-9-16,-5-9 14 16,-1-8-16-16,-1-9 1 0,-3-1 15 15,1-6 7-15,1-14-4 16,0-7-18-16,0-6-1 16,0-7 0-16,1 1 0 15,5-1-17-15,0 8 5 16,0 7-17-16,2 11 13 15,0 11 9-15,2 3-18 16,1 24 25-16,0 6 0 16,2 6 6-16,-1-4-3 15,1-1-3-15,0-11 0 16,-2-7 0-16,1-7 0 16,-1-6 8-16,-2 0-2 0,-2-10-4 15,-1-7 0 1,-3-5-2-16,-1 1-16 0,-1 3-66 15,-1 4-29-15,0 11 32 16,3 3-58-16,1 10 89 16,2 11 46-16,5 6 2 15,2 0 24-15,3-3-18 16,1-7-5-16,2-5 10 16,-1-11-4-16,-3-1-1 15,-2-10 18-15,-5-10-24 16,-6-7 3-16,-5-5-3 15,0-1-22-15,-9-3 21 16,-12-2-10-16,-5 2 11 0,-5 0-4 16,-1 6 4-1,4 10 0-15,4 13 0 0,5 7-7 16,7 12 6-16,4 17-6 16,6 12 7-16,2 3 16 15,7-1-15-15,11-4 12 16,9-6-13-16,4-10 10 15,4-6-7-15,-1-12-3 16,0-5 0-16,-3-1 0 16,-5-18-3-16,-2-6 3 15,-4-8 0-15,-6-5 1 16,-2-6 1-16,-6-5-1 16,-5-4 10-16,-1-1 10 15,0-1-15-15,-9 0 17 16,-8 1 0-16,-4 6-16 0,1 7 4 15,1 9-10 1,5 11 0-16,3 11 60 0,5 10-24 16,1 1-31-16,3 21-6 15,2 11-3-15,0 10 3 16,2 21 0-16,17 22 1 16,7 18 13-16,2-7-14 15,-2-21 7-15,-7-24-7 16,-4-20 2-16,3-1 5 15,2-2-7-15,0-2 0 16,-4-10 1-16,-4-10 0 16,0-5-1-16,-4-2 32 0,-2-12-16 15,0-11 9-15,0-5-25 16,2-5-19 0,1-4-25-16,4 1-41 0,3 5-11 15,3 7 40-15,2 9 42 16,3 8 14-16,3 7 46 15,0 4 40-15,-1 14 24 16,-3 6-16-16,-1 2 1 16,-7 1-34-16,-6 2-33 15,-7-2 21-15,-2-2-33 16,-2-4-6-16,-7-2-4 16,-3-8-6-16,-1-8-65 15,1-3-171-15,1 0-744 0</inkml:trace>
  <inkml:trace contextRef="#ctx0" brushRef="#br0" timeOffset="207231.38">16723 13855 1109 0,'0'0'302'15,"0"0"-221"-15,0 0-40 16,0 0-28-16,0 0 13 16,0 0 42-16,0 0-17 15,15 47 13-15,-5-47 2 16,0 0-19-16,-4-8-15 16,-3-3-21-16,-2-1-4 15,-1 0 15-15,0 5-22 16,-7 5 29-16,-9 2-17 15,-1 0-12-15,-1 13 7 16,0 4-7-16,3 3 1 0,9 4-1 16,5-7-142-16,1-3-525 0</inkml:trace>
  <inkml:trace contextRef="#ctx0" brushRef="#br0" timeOffset="208093.46">17303 13637 947 0,'0'0'236'0,"0"0"-132"0,0 0-42 15,0 0-1-15,0 0 13 16,0 0-11-16,0 0-46 16,-43 59 12-16,36-15 51 15,7 12 3-15,0 3 4 16,5 5 2-16,15-2-61 16,8-7-12-16,5-12-3 15,5-10-7-15,2-13-4 16,0-15-2-16,-1-5 24 15,-1-14 15-15,-2-16-38 0,-7-13 11 16,-4-20-5-16,-11-18-1 16,-10 2 19-1,-4 7-10-15,-4 10-2 0,-16 15 7 16,-5 1-14-16,-11-3 0 16,-1 13 31-16,-2 11-9 15,-2 10-10-15,1 7-17 16,3 8 0-16,4 2-1 15,5 19-10-15,6 9-40 16,10 28-56-16,7-7-98 16,5-5-282-16</inkml:trace>
  <inkml:trace contextRef="#ctx0" brushRef="#br0" timeOffset="208282.49">17920 14110 1741 0,'0'0'243'15,"0"0"-161"-15,0 0-72 16,0 0-9-16,0 0-1 16,0 0-65-16,0 0-194 15,19-14-888-15</inkml:trace>
  <inkml:trace contextRef="#ctx0" brushRef="#br0" timeOffset="208701.8">18073 13682 889 0,'0'0'198'16,"0"0"-16"-16,-12 109-70 16,12-56 38-16,2 3-3 15,18-1-67-15,7-6-38 16,6-7-27-16,4-12-15 16,1-8 16-16,-2-11-7 15,1-10 24-15,-3-1 17 0,-3-17 2 16,-2-10-16-1,-7-9-11-15,-4-7-6 0,-6-8 9 16,-6-5-21-16,-6-5 1 16,-3-1 7-16,-16 2-14 15,-8 6-1-15,-6 8 22 16,-3 11-6-16,-2 7 11 16,-1 12-16-16,1 9-10 15,2 7-1-15,2 9-7 16,4 16-28-16,5 10-54 15,6 25-61-15,8-10-137 16,8-2-418-16</inkml:trace>
  <inkml:trace contextRef="#ctx0" brushRef="#br0" timeOffset="209130.12">18683 13646 827 0,'0'0'171'0,"0"0"-66"16,0 0 10-16,30 81-43 16,-5-67 25-16,5-7-15 15,3-7-4-15,-2 0 17 16,-2-18-31-16,-5-3-17 16,-8-8 39-16,-7 2-47 15,-9-5 17-15,0 3 1 16,-6-1 7-16,-15 5 0 15,-3 2-53-15,-4 7-9 16,0 9 1-16,-2 7-3 16,0 3-2-16,3 17-36 15,4 7-48-15,6 17-45 0,9-3-175 16,5-5-428-16</inkml:trace>
  <inkml:trace contextRef="#ctx0" brushRef="#br0" timeOffset="209430.12">18750 14012 1298 0,'0'0'250'0,"0"0"-117"15,17 97-62-15,0-61-49 16,7-10 36-16,5-10 4 16,3-8 10-16,7-8-7 15,0-11-32-15,0-14-1 16,-3-8-1-16,-11-4-22 15,-9-2-3-15,-9-5 0 16,-7 5-5-16,-10-1 11 0,-16 7 12 16,-7 5-14-16,-8 6 16 15,0 14-3-15,0 8-10 16,4 6-13-16,4 20-18 16,8 8 6-16,6 5-23 15,11 0-46-15,8 2-57 16,5-6-259-16,8-12-665 0</inkml:trace>
  <inkml:trace contextRef="#ctx0" brushRef="#br0" timeOffset="209782.6">19041 13548 552 0,'0'0'589'0,"0"0"-499"16,0 0 32-16,91 3-38 15,-52 7 68-15,-2 5-38 16,-3 6-21-16,-5 6-9 16,-11 8-17-16,-6 7-40 15,-12 7 14-15,0 4-26 16,-11 3 15-16,-7 1-4 15,-2-6-2-15,3-7 30 0,4-10-14 16,7-8-18 0,6-7 6-16,0-8-26 0,9-7 2 15,13-4-4-15,9 0 1 16,7-15-7-16,3-6-6 16,10-18-62-16,-8 3-67 15,-8 0-442-15</inkml:trace>
  <inkml:trace contextRef="#ctx0" brushRef="#br0" timeOffset="210487.81">19541 13280 113 0,'0'0'801'0,"0"0"-690"15,-5 80 24-15,5-44-25 16,17-2 35-16,8-6-55 16,6-7-22-16,2-6-31 15,-1-8-27-15,-4-5 13 16,-6-2 6-16,-5-9 38 16,-4-9-20-16,-5-6-34 15,-7-5 2-15,-1-2-1 16,0-1-13-16,-15-3 27 15,-6 1-8-15,-4 4 1 16,-3 6 2-16,-2 12-22 0,0 9-2 16,-1 3-4-16,2 18 3 15,3 13 1-15,4 5 1 16,6 1 0-16,9 5 0 16,7-5 1-16,0-2-2 15,10-7 1-15,14-6-14 16,6-5 12-16,3-11-27 15,1-6-29-15,-1 0 24 16,-2-13-11-16,-3-7 20 16,-2-5 13-16,-4-5 12 15,-2-4 0-15,-4-3 37 16,-1-5 25-16,-3-1 4 16,-2-3-29-16,-2-2-6 0,-3 1-12 15,-2 0-13-15,-3 3 13 16,0 6-18-16,0 4 6 15,-7 5 7-15,-2 5-14 16,-1 4 0-16,-2 3 0 16,1 5-2-16,2 5 2 15,-1 5 0-15,4 2 0 16,-1 12-1-16,2 18 1 16,3 22 0-16,2 25 15 15,11 25 1-15,8-8 41 16,1-17-16-16,-2-24-22 15,-2-20 0-15,1 1-11 16,3 0-10-16,0-1 2 16,-1-10-10-16,-7-8-33 15,-3-8-124-15,-8-7-332 0</inkml:trace>
  <inkml:trace contextRef="#ctx0" brushRef="#br0" timeOffset="211074.88">19661 13321 1192 0,'0'0'232'0,"0"0"-165"15,0 0-5-15,0 0 7 16,99 9 50-16,-59-7-66 16,3-2-35-16,1 0-17 15,-4-2 12-15,-1-7-13 16,-6-4 1-16,-7 0 9 0,-3 1-9 15,-7 3-1-15,-4 3 1 16,-4 6 31-16,-4 0 8 16,-4 17-25-16,0 12 46 15,0 7 2-15,0 3-45 16,0-3 1-16,0-5-6 16,0-8-4-16,0-5-5 15,5-10-4-15,1-5 1 16,0-3 7-16,2-5-7 15,3-15 8-15,1-5-9 16,1-5-1-16,-1-1 1 16,0 1 0-16,-1 6 1 15,-2 5-1-15,-2 11-10 0,-1 8 2 16,-3 8-1-16,0 17 9 16,-2 6 16-16,2 3-3 15,1-3 2-15,0-6 4 16,2-6-18-16,3-10-1 15,0-6 0-15,0-3 2 16,6-7 13-16,0-12-15 16,1-6 0-16,1-4-1 15,-3 0-10-15,-2 7 10 16,-3 4-1-16,-3 9 2 16,-3 9-9-16,-1 0 1 15,-2 10 8-15,0 12-6 0,0 2 6 16,0-4-25-1,10 0-129-15,3-9-180 0,-1-5-635 0</inkml:trace>
  <inkml:trace contextRef="#ctx0" brushRef="#br0" timeOffset="211224.63">20668 13297 1470 0,'0'0'369'0,"0"0"-270"15,0 0-94-15,0 0-5 16,0 0-19-16,0 0-9 16,0 0-117-16,2 3-378 0</inkml:trace>
  <inkml:trace contextRef="#ctx0" brushRef="#br0" timeOffset="211493.98">20776 12947 1332 0,'0'0'309'0,"0"0"-191"16,0 0-96-16,0 0-1 15,0 0 64-15,-11 77-5 16,7-34-11-16,-1 8-53 16,5 3 10-16,0 3 2 15,0-3-11-15,11-8 15 16,7-8-4-16,1-9 0 0,8-9 12 15,1-6-39-15,5-9 10 16,0-5-11-16,2 0 6 16,1-5-18-16,17-12-25 15,-9 3-122-15,-5-1-381 0</inkml:trace>
  <inkml:trace contextRef="#ctx0" brushRef="#br0" timeOffset="212251.31">19772 13951 1187 0,'0'0'313'0,"0"0"-208"16,0 0-35-16,0 0-38 15,0 0 92-15,82-15-16 16,-18 15-40-16,33 0 14 16,36 0-38-16,13 0-19 15,3 3 7-15,-4-3-31 16,-13 0 1-16,-2 0-2 15,-6 0 9-15,-9-6-10 0,-23 2 1 16,-23 0 0-16,-20 1 0 16,-14 2-25-16,-1-1-43 15,-9 2-90-15,-7 0-232 16,-16 0-576-16</inkml:trace>
  <inkml:trace contextRef="#ctx0" brushRef="#br0" timeOffset="213197.93">19842 14171 679 0,'0'0'818'16,"0"0"-700"-16,0 0-100 15,0 0-16-15,0 0 31 16,0 0 84-16,0 0-39 16,64 95-21-16,-44-65-32 15,-1-2-9-15,-3-2-15 16,-5-9 5-16,-2-2-4 15,-5-8-1-15,2-5 1 16,-3-2-2-16,0 0-14 16,3-7 14-16,2-10-28 15,5-5-25-15,-1-2 36 0,3-1 11 16,0 4-4-16,-2 4 10 16,2 11-12-16,-3 6 11 15,0 0-10-15,-3 16 11 16,0 5 44-16,1 3 8 15,-2-4-12-15,1-1-24 16,3-7-15-16,1-4-1 16,3-8 0-16,3 0-4 15,1-5 3-15,1-10 1 16,0-4-14-16,-2 2-16 16,-3 1-11-16,-2 5 25 0,-5 5-9 15,0 5-10-15,-1 1 24 16,-1 2-1-16,1 8 12 15,3 3 29-15,0-2-28 16,1-2 12-16,3-6-5 16,-2-3-7-16,2 0 20 15,-3-2-21-15,0-12 6 16,-5-3-6-16,-4-5-10 16,-3 0-46-16,0-2-49 15,-16 0-80-15,-7 2 21 16,-5 5 34-16,-5 5 75 15,-1 8 16-15,6 4 11 16,2 10 28-16,9 14 1 16,9 6 54-16,8 1 67 15,5 1-19-15,21-4-20 0,10-6-22 16,9-9 1-16,1-9 12 16,5-4-18-16,-3-7-26 15,-2-16 36-15,-6-5-56 16,-7-7 27-16,-6-4-16 15,-9-3-20-15,-8-1 19 16,-8 5 14-16,-2 2 4 16,-3 4 26-16,-9 12 1 15,0 6-6-15,4 11-17 16,2 3-42-16,2 20 9 16,-2 15-8-16,5 12 0 15,1 6 20-15,0 3-21 16,7-3-2-16,11-5-15 15,16-4-104-15,-2-13-157 16,-2-11-362-16</inkml:trace>
  <inkml:trace contextRef="#ctx0" brushRef="#br0" timeOffset="213335.17">20958 14283 1676 0,'0'0'229'16,"0"0"-170"-16,0 0-59 15,0 0 0-15,0 0-15 16,0 0-273-16,0 0-532 0</inkml:trace>
  <inkml:trace contextRef="#ctx0" brushRef="#br0" timeOffset="213671.99">21232 14021 1322 0,'0'0'495'15,"0"0"-435"-15,0 0-22 16,-4 84 9-16,-2-40 38 16,1 4 4-16,4 1-34 15,1 1-40-15,0-6-1 16,0-8-3-16,7-9-10 16,1-12 5-16,1-8-6 15,-2-7-17-15,1-3-5 0,2-18 16 16,2-8 5-1,2-8-5-15,2-6 6 0,0 2-1 16,7-1 7-16,-1 3-6 16,3 8 0-16,-1 9 1 15,0 8 6-15,-2 7-7 16,-1 7 0-16,-3 0-1 16,-3 0-29-16,-3 9-15 15,-7 6-130-15,-1-3-161 16,-4-1-387-16</inkml:trace>
  <inkml:trace contextRef="#ctx0" brushRef="#br0" timeOffset="213844.9">21322 14305 1324 0,'0'0'370'0,"0"0"-209"16,0 0-42-16,0 0-7 15,70 88-13-15,-33-73-28 16,5-3-47-16,0-2-14 15,-2-4-10-15,-1-6-6 16,14-2-74-16,-11-12-152 16,-3-1-828-16</inkml:trace>
  <inkml:trace contextRef="#ctx0" brushRef="#br0" timeOffset="214183.11">22081 13759 1393 0,'0'0'220'0,"0"0"-164"15,0 0-25-15,-9 71 60 16,9-50-8-16,0-3-39 15,0-7-35-15,8-3 2 16,0-5-9-16,0-3-1 16,-4 0 32-16,1-11-20 15,-4-1-6-15,-1-1 15 0,0 5-11 16,0 2 44 0,-1 6-1-16,-8 0-33 0,-2 0-6 15,1 13-15-15,10 7-14 16,0-3-100-16,0-4-643 0</inkml:trace>
  <inkml:trace contextRef="#ctx0" brushRef="#br0" timeOffset="-213053.36">5838 16218 757 0,'0'0'300'16,"0"0"-167"-16,0 0-14 15,0 0 16-15,0 0 44 16,0 0-42-16,0 0-42 15,-3 0-29-15,3 0-13 16,0 0 6-16,6 0-50 16,13 0-8-16,11 0 36 15,6 0-19-15,7 0 1 16,2 0-19-16,2 0 0 16,0-7 10-16,-4 2-10 15,-7 1-9-15,-10 0 9 16,-6 1-66-16,-7 3-98 15,-7 0-209-15,-4 0-523 0</inkml:trace>
  <inkml:trace contextRef="#ctx0" brushRef="#br0" timeOffset="-212656.29">5899 16378 844 0,'0'0'599'15,"0"0"-462"-15,0 0-64 16,0 0 19-16,0 0 45 16,0 0-27-16,0 0-44 15,-3 7-12-15,24-4-26 0,7 3 15 16,8 0 9-16,10 0-23 15,5-1 13-15,1 0-13 16,3-2 2-16,-7-1-1 16,-5-1-24-16,-9 2 4 15,-10-3-10-15,-9 1 1 16,-7-1 5-16,-4 2-6 16,-4-2 1-16,0 0 8 15,0 1 2-15,0-1-11 16,0 0 0-16,0 0-9 15,0 0 8-15,3 0-31 16,5 0-55-16,-1 2-80 0,2 0-416 0</inkml:trace>
  <inkml:trace contextRef="#ctx0" brushRef="#br0" timeOffset="-206401.74">6944 16092 1083 0,'0'0'266'16,"0"0"-116"-16,0 0-54 15,0 0 20-15,0 0 23 16,0 0-16-16,-16-1-79 16,16-5-11-16,2-1-32 15,9-6 0-15,6-1 10 0,10-3-10 16,7 0-2-1,6 3 1-15,8 4 0 0,3 7 14 16,-3 3-14-16,-4 12 0 16,-8 13-1-16,-6 7-3 15,-14 5 2-15,-7 4-23 16,-9 1 5-16,-6 2 20 16,-18-1 0-16,-7-2 0 15,0-4 5-15,-4-8 3 16,1-5-9-16,4-5 1 15,8-7-4-15,4-4-7 16,9-5 11-16,4-1 0 16,5-2 0-16,0 0-19 15,0 0-15-15,16 0 21 16,6 0 10-16,6-5 2 0,2 5 2 16,6 0-1-16,-2 0 0 15,1 0 5-15,0 0-5 16,-1 0 0-16,1 0 8 15,-2 0-21-15,-2-11 4 16,6-22-262-16,-7 7-91 16,-8-4-489-16</inkml:trace>
  <inkml:trace contextRef="#ctx0" brushRef="#br0" timeOffset="-205922.08">7575 16095 998 0,'0'0'162'0,"0"0"-94"15,0 0-58-15,33 76 84 16,-13-53 32-16,2-6-75 16,9-5 13-16,1-9-13 15,-1-3-13-15,2-4 29 16,-6-14-38-16,-7-7 9 16,-6-6-10-16,-8-2-27 15,-6-6 28-15,0 3-29 16,-12 1 9-16,-13 3 7 15,-5 11-14-15,-6 7-3 16,-3 13 1-16,1 1 0 16,2 17 20-16,3 15-19 15,6 7-1-15,9 2 3 0,8 0-2 16,7-3-2 0,3-8 1-16,10-6-18 0,11-7 17 15,6-8 1-15,7-7 0 16,3-2 9-16,2-4-8 15,-2-11-2-15,-2-2-10 16,-7 1 11-16,-3 3-1 16,-5 9 1-16,-4 4 0 15,2 7 12-15,-3 19-11 16,1 9 42-16,-2 9-12 16,2 3-24-16,-1 3 19 15,0-6-25-15,-1-7 0 16,2-9-1-16,-1-10-26 15,6-18-109-15,-6 0-270 16,-2-12-505-16</inkml:trace>
  <inkml:trace contextRef="#ctx0" brushRef="#br0" timeOffset="-205418.62">8072 15978 1300 0,'0'0'234'0,"0"0"-200"16,0 0-12-16,0 0-4 16,0 0 66-16,83-64-15 15,-41 61-49-15,4 3-1 16,-1 0-4-16,-3 16-14 16,-6 7 24-16,-8 5-24 0,-11 4 9 15,-10 3 6-15,-7 2-16 16,-1 0 81-16,-19-5-49 15,-5-4-31-15,-4-6 14 16,1-7-5-16,1-6 6 16,4-9 0-16,6 0-16 15,4-5 0-15,10-10-79 16,3-2-34-16,3 1 69 16,16 2 15-16,11 4 28 15,4 7-6-15,5 3-12 16,4 0 17-16,-4 10 2 15,1 7 10-15,-7 5 45 16,-6 2 31-16,-8 2-4 16,-7 3-5-16,-10 0-13 0,-2 1 2 15,-9 1-20-15,-18-3-20 16,-3 0 13-16,-7-8-39 16,-5-4 9-16,0-6-9 15,2-5-4-15,9-5-17 16,5 0-41-16,13 0-44 15,13-17-63-15,0 2-309 16,13-4-807-16</inkml:trace>
  <inkml:trace contextRef="#ctx0" brushRef="#br0" timeOffset="-205050.77">8880 15986 335 0,'0'0'1246'0,"0"0"-1058"16,0 0-134-16,0 0-54 16,0 0 51-16,-2 80 12 15,2-30-8-15,5 5-10 16,9 3-44-16,4-4 23 16,-2-4-24-16,2-6 9 15,-6-10-3-15,0-12-5 16,-6-7-1-16,-2-10 4 15,-2-5 2-15,-1-8-12 16,-1-16 2-16,2-11 4 16,1-10 15-16,0-3-15 15,10-5 16-15,1-2 6 0,5 3-22 16,8 3 10-16,-3 5-10 16,8 6-3-16,0 8-5 15,-1 8 8-15,0 8-10 16,-2 6-16-16,-5 8-130 15,-3 5-217-15,-14 9-755 0</inkml:trace>
  <inkml:trace contextRef="#ctx0" brushRef="#br0" timeOffset="-204861.76">9009 16369 1603 0,'0'0'240'15,"0"0"-173"-15,0 0 2 16,97 39 39-16,-55-28-27 16,4-5-38-16,0 2-24 15,-1-2-19-15,13 5 0 16,-13 0-80-16,-5-5-254 0</inkml:trace>
  <inkml:trace contextRef="#ctx0" brushRef="#br0" timeOffset="-203714.73">22692 13733 1179 0,'0'0'259'0,"0"0"-146"15,0 0 42-15,0 0-3 16,0 0-20-16,0 0-64 16,0 0-32-16,-19-63 3 15,19 51-25-15,3 0-4 16,9-1 0-16,6-3-2 15,6 0-9-15,6 0 1 16,4 2 0-16,3 1 0 16,4 6 1-16,0 4-1 15,-3 3 0-15,-3 8-1 16,-6 14 0-16,-5 7-12 16,-12 7-1-16,-11 10 14 0,-1 8-2 15,-18 5 2-15,-13 0 0 16,-7-1-15-16,-3-6 12 15,0-7-4-15,4-8 4 16,4-9 2-16,8-8 1 16,6-9 0-16,8-6 9 15,4-5 1-15,7-2-20 16,0-15 9-16,5-5-10 16,11-3 2-16,6 2 10 15,2 3-1-15,2 7 13 16,-3 7-12-16,1 6-1 15,-2 0 8-15,0 15-8 16,0 4 42-16,0 3-20 16,2-3-7-16,1-4 0 0,-1-4-14 15,6-8-1-15,3-3 0 16,2-6-38-16,1-15-33 16,2-20-187-16,-9 3-377 15,-8 1-492-15</inkml:trace>
  <inkml:trace contextRef="#ctx0" brushRef="#br0" timeOffset="-203218.91">23289 13626 1219 0,'0'0'368'15,"0"0"-295"-15,0 0-64 0,0 0 27 16,0 0 83-16,30 87-40 16,-8-65-31-16,5-5 14 15,4-5-29-15,4-10-2 16,1-2-18-16,-2-5-12 15,-1-15 18-15,-5-7-19 16,-9-3-10-16,-8-6-13 16,-9 0-13-16,-2 2 28 15,-8 1 2-15,-14 5 6 16,-5 5 0-16,-4 8 9 16,-2 11-9-16,-3 4 0 15,-2 6 5-15,1 21-13 16,1 7 8-16,2 8 0 0,6 3 12 15,10 2-2 1,7-2-10-16,9-9 0 0,2-7 0 16,14-7 8-16,12-10-7 15,5-10 0-15,3-2 14 16,2-6-14-16,2-11-1 16,2-3 0-16,-2-4 0 15,-2 7 5-15,-1 5-5 16,-5 7 16-16,-4 5 15 15,-5 16-14-15,-3 16 9 16,-3 11 18-16,-3 4-21 16,-2 5 14-16,-1-5-30 15,-1-8 0-15,-1-6-7 16,2-12-3-16,-3-5-56 16,3-16-69-16,-3 0-185 0,0-3-612 15</inkml:trace>
  <inkml:trace contextRef="#ctx0" brushRef="#br0" timeOffset="-202722.79">23860 13500 743 0,'0'0'822'0,"0"0"-697"15,0 0-94-15,0 0-6 16,0 0 114-16,91-38-62 15,-58 38-34-15,5 2-20 16,0 13 6-16,-4 7 14 0,-5 6-21 16,-9 2-7-1,-10 4-3-15,-10-1 1 0,-2-1-7 16,-20-3-5-16,-6-3 8 16,-2-6-1-16,-2-7-8 15,4-9 2-15,4-4-2 16,8 0-3-16,6-9-13 15,10-8-34-15,0-3-72 16,11 0 11-16,12 3-60 16,5 4 19-16,8 5 91 15,-2 8 28-15,0 0 33 16,-1 17 25-16,-1 9 118 16,-4 6 61-16,-4 1-51 15,-8 2-39-15,-8 1-21 0,-8-2-28 16,0-2 0-16,-20-6-28 15,-7-2-25-15,-2-7 17 16,-3-5-18-16,2-5-2 16,4-4-2-16,2-3-7 15,7 0-27-15,6 0-50 16,9-5-48-16,4-12-39 16,14 2-341-16,4-2-356 0</inkml:trace>
  <inkml:trace contextRef="#ctx0" brushRef="#br0" timeOffset="-202323.45">24582 13404 1423 0,'0'0'385'0,"0"0"-273"15,0 0-96-15,0 0 5 16,0 0 39-16,-17 111-6 15,17-58 15-15,3 5-39 16,11 3 8-16,1 0-2 16,0-7-36-16,-3-9 17 15,0-9-17-15,-6-11 1 16,-2-9 10-16,-1-9-10 16,-3-7-1-16,2 0 15 15,0-9-14-15,-1-17 10 16,4-6-11-16,2-10 0 0,0-4 6 15,4-1-6 1,5-2 0-16,1 3-1 0,5 4-6 16,3 1-1-16,1 10 8 15,-1 1 0-15,4 7 0 16,-3 3-16-16,0 6 0 16,-3 2-23-16,-3 5-27 15,-8 7 0-15,-6 0-151 16,-5 0-507-16</inkml:trace>
  <inkml:trace contextRef="#ctx0" brushRef="#br0" timeOffset="-202134.75">24766 13741 1272 0,'0'0'183'0,"0"0"-115"16,82 44 96-16,-46-27 20 15,1-3-53-15,-1-3-77 16,-2 1-47-16,-4-4-7 16,-8 1-1-16,-10 1-150 15,-6-5-553-15</inkml:trace>
  <inkml:trace contextRef="#ctx0" brushRef="#br0" timeOffset="-200697.17">13589 14894 674 0,'0'0'231'16,"0"0"-150"-16,0 0-6 0,0 0 107 16,0 0-21-16,102 2-58 15,-62-2-14-15,6 0 7 16,8 0-26-16,1-4-5 15,5 0-52-15,4-1 13 16,1-1 33-16,15-1-58 16,14 0 28-16,19-2-27 15,3-1 10-15,-2 2-2 16,-10-1-9-16,-7-1-1 16,4 2 0-16,2-1-4 15,3 0 4-15,-3-2 3 16,0 2-3-16,1 1 12 15,1-1-11-15,4 1-1 16,-3 2 0-16,1 0 1 16,2 4-1-16,8-3 0 0,6 1 0 15,7 1-1-15,0 1 7 16,0 1-7-16,1-4 1 16,4 1 0-16,1-3 0 15,3-1 0-15,-1 0 0 16,1 2 1-16,0-3 8 15,-3 1-18-15,1 0 9 16,-4-1-1-16,0 2 1 16,-1 2 0-16,-3 0 0 15,-1-2 6-15,-3 4-5 16,-1 0-2-16,0 0 1 16,-8 0-1-16,1 1-2 15,-1-1 3-15,2 0 0 0,-2 3 12 16,0 0-11-16,1 0-1 15,1 0 0-15,1 0-9 16,0 0 2-16,1 0 7 16,-1 0 0-16,3 3 7 15,0 0-1-15,2 1-6 16,0-2 0-16,0 1-16 16,0-1 14-16,2-2-10 15,0 0 7-15,0 0-1 16,1 0-12-16,2-3 18 15,3-1-1-15,3 1-2 16,2-1-6-16,0 1 9 0,2 1-12 16,0 1 11-1,1-1-21-15,-1 1 16 0,4-1-1 16,-2 0 7-16,4 0 2 16,-3 0-2-16,1-1 1 15,-3 2 0-15,-6 0-1 16,-4-2 0-16,-7 0 0 15,-6-1-2-15,-5-1 2 16,-9-3 1-16,-7 2 0 16,-21-2 5-16,-16 4 2 15,-20 2-14-15,-8 0 6 16,-4-1-5-16,-4 2 5 16,-4 0 0-16,-14-2 0 0,-5 3-13 15,-21 0-41-15,-7 0-138 16,-5 0-458-16</inkml:trace>
  <inkml:trace contextRef="#ctx0" brushRef="#br0" timeOffset="-199582.12">17232 15282 1407 0,'0'0'339'15,"0"0"-230"-15,0 0-94 16,0 0-8-16,0 0 31 16,113-17-5-16,-71 10-17 15,0-1-16-15,1-1 0 16,-6 1 7-16,-6 4-7 16,-8 1-42-16,-13 3-119 15,-5 0-159-15,-5 0-453 0</inkml:trace>
  <inkml:trace contextRef="#ctx0" brushRef="#br0" timeOffset="-199134.15">17297 15305 791 0,'0'0'360'0,"0"0"-267"15,0 0-61-15,0 0-25 16,-39 87 97-16,31-62 36 15,3-1-63-15,2-2-29 16,3-7-6-16,0-3-29 16,2-7-4-16,10-3 6 15,6-2-8-15,5 0 10 0,6-7-16 16,4-5-1 0,4 1 0-16,3 5-3 0,2 3 2 15,-3 3 1-15,-3 7 0 16,-5 15 54-16,-4 6 24 15,-7 5-14-15,-6 2-5 16,-9 0-46-16,-5-1 22 16,0-2-7-16,-14-4-15 15,-10-2 18-15,-6-3-24 16,-5-7 7-16,-6-5 14 16,-2-5-27-16,1-6 8 15,-2-4-7-15,2-16-1 16,3-6 9-16,4-6-8 15,9 1 4-15,5 4-6 16,10 5-27-16,10 5-36 0,1 6-17 16,12 6-92-1,10 5-114-15,2 0-339 0</inkml:trace>
  <inkml:trace contextRef="#ctx0" brushRef="#br0" timeOffset="-198967.13">17746 15756 1490 0,'0'0'322'16,"0"0"-165"-16,0 0-71 15,0 0-70-15,0 0 18 16,0 0 10-16,0 0-44 16,23-2-93-16,-7-14-272 0,-1-1-845 15</inkml:trace>
  <inkml:trace contextRef="#ctx0" brushRef="#br0" timeOffset="-198594.96">18145 15441 1160 0,'0'0'286'0,"0"0"-250"16,0 0-23-16,-59 74-3 15,52-36 105-15,7 2 33 0,0 1-80 16,13 3-38-16,13-7 6 16,7-4-36-16,4-11 14 15,3-6 16-15,3-12-30 16,2-4 25-16,3-10-24 16,-5-16 11-16,-3-12 11 15,-7-5-14-15,-12-7-3 16,-6-2 24-16,-12 0-13 15,-3 0 21-15,-14 4-4 16,-15 6-3-16,-8 6 26 16,-8 13-33-16,-4 8-24 15,-2 14-10-15,-1 1-52 16,6 20 29-16,7 10-30 16,4 22-66-16,12-9-188 15,9-3-534-15</inkml:trace>
  <inkml:trace contextRef="#ctx0" brushRef="#br0" timeOffset="-198226.69">18834 15323 1114 0,'0'0'553'16,"0"0"-524"-16,0 0-6 15,0 0-14-15,0 0 85 16,-14 77 29-16,8-33-92 16,5 9 2-16,1 3 4 0,0 0-20 15,7-2 5-15,5-5-21 16,6-9 0-16,0-10 11 16,2-10-11-16,3-11-1 15,4-7 3-15,1-2 3 16,2-9 14-16,3-9 3 15,0 1 19-15,3 2 34 16,1 2-59-16,3 8 9 16,-1 5-26-16,-3 0 1 15,-3 2 5-15,-3 11-6 16,-4-1-2-16,9 5-90 16,-8-2-197-16,-4-3-946 0</inkml:trace>
  <inkml:trace contextRef="#ctx0" brushRef="#br0" timeOffset="-197183.4">19313 15100 1001 0,'0'0'151'0,"-32"79"-76"16,3 10 47-16,-18 43 53 16,-8 25 16-16,-5 7-83 15,-1-8-21-15,9-27-42 16,12-31-13-16,10-30 18 0,11-29-49 16,8-10 12-1,-1-5-13-15,6-2 4 0,3-6-14 16,3-16-85-16,9 0-286 15,6-16-431-15</inkml:trace>
  <inkml:trace contextRef="#ctx0" brushRef="#br0" timeOffset="-196536.35">21349 12688 867 0,'0'0'252'16,"0"0"-167"-16,0 0 25 0,0 0 25 16,0 0 82-16,-80 106-42 15,40-43-81-15,-19 31 5 16,-25 34-12-16,-14 16-49 16,-2-3 7-16,10-15-28 15,18-28-5-15,16-21-1 16,17-21-11-16,17-22-8 15,13-9-17-15,9 8-43 16,6-7-64-16,9-2-504 0</inkml:trace>
  <inkml:trace contextRef="#ctx0" brushRef="#br0" timeOffset="-196086.77">21699 13989 1493 0,'0'0'315'15,"0"0"-229"-15,0 0 8 16,0 0-19-16,0 0 3 15,0 0-3-15,0 0-53 16,-103 48-1-16,54 22 26 16,-18 24-36-16,-6 12 8 15,3-5-19-15,13-19 1 16,20-24-15-16,10-14 1 16,8-4-70-16,6 19-32 15,4-9-150-15,8-5-619 0</inkml:trace>
  <inkml:trace contextRef="#ctx0" brushRef="#br0" timeOffset="-195462.79">25052 13145 1096 0,'0'0'284'15,"0"0"-142"-15,0 0-7 16,0 0-31-16,0 0-12 15,0 0-48-15,0 0-19 16,-37 60 41-16,-7 26-4 0,-24 32-22 16,-14 14 13-1,-6-5-42-15,3-15 0 0,21-31-9 16,15-20-2-16,16-18-27 16,-8 8-77-16,7-8-251 15,1-4-822-15</inkml:trace>
  <inkml:trace contextRef="#ctx0" brushRef="#br0" timeOffset="-194530.16">20840 13921 1211 0,'0'0'221'16,"0"0"-115"-16,0 0-43 16,0 0-3-16,0 0 68 15,0 0-72-15,0 0-34 16,-95 46 26-16,45 3-47 16,-21 22 18-16,-16 15-16 15,-14 16 15-15,-1 2-15 16,20-17-3-16,21-24 0 15,21-20 0-15,2-3-133 16,-24 19-138-16,7-7-137 16,3-5-321-16</inkml:trace>
  <inkml:trace contextRef="#ctx0" brushRef="#br0" timeOffset="-193811.11">16756 13635 575 0,'0'0'137'15,"0"0"-22"-15,0 0 0 16,0 0 65-16,0 0-36 16,0 0-17-16,0 0-5 15,-91-73-42-15,73 65-6 16,0 5-43-16,-3 3-31 16,-1 0 25-16,-2 10-25 0,-6 13 2 15,-8 16 27-15,-16 22-17 16,-24 34 15-16,-30 26-24 15,-15 16 3-15,-2-4 13 16,7-14-18-16,13-22 9 16,7-10 20-16,4-9-29 15,17-16 14-15,17-16-15 16,19-14 2-16,10-6 8 16,1-6-9-16,5 0 0 15,4-4 0-15,11-6-1 16,10-10-255-16,7 0-78 15,11-5-63-15</inkml:trace>
  <inkml:trace contextRef="#ctx0" brushRef="#br0" timeOffset="-192974.03">26089 14601 1156 0,'0'0'327'0,"0"0"-200"15,0 0-84-15,0 0-32 16,0 0 99-16,91-18-6 16,-57 11-71-16,2 1 2 15,1-2-29-15,-2 3 4 16,-6 2-10-16,-3 3-82 0,-11 0-146 16,-7 0-406-16</inkml:trace>
  <inkml:trace contextRef="#ctx0" brushRef="#br0" timeOffset="-192780.65">26177 14780 940 0,'0'0'349'16,"0"0"-245"-16,0 0-82 15,0 0 106-15,94 0 58 16,-59 0-81-16,1 0-43 0,-3 7-61 15,-5 3-1-15,-5 5-32 16,-10-1-256-16,-10-3-704 0</inkml:trace>
  <inkml:trace contextRef="#ctx0" brushRef="#br0" timeOffset="-177280.61">27054 14397 584 0,'0'0'680'0,"0"0"-550"16,0 0-98-16,0 0 19 15,0 0 87-15,0 0-29 16,-3 0-53-16,3 0-43 15,0 0 16-15,0 0 0 16,0 0-28-16,0 7 23 16,0 5 24-16,0 2-13 15,3 3-9-15,7 0-25 16,4-2 10-16,5-2-10 16,5-5 8-16,5-2-2 0,3-6 2 15,2 0 24 1,-1-6 16-16,-2-9-24 0,-2-6 0 15,-6-2-1-15,-6-4-18 16,-5-3 44-16,-3-2-21 16,-6 0-11-16,-3-1 4 15,0 4-16-15,0 3 9 16,-6 6-6-16,-7 1-8 16,-2 5 14-16,-5 1-15 15,0 6-11-15,-2 2 10 16,-1 5-8-16,0 0-17 15,0 0-11-15,1 14-53 16,-4 20-9-16,5-4-156 16,7 0-603-16</inkml:trace>
  <inkml:trace contextRef="#ctx0" brushRef="#br0" timeOffset="-176890.63">27211 14478 1081 0,'0'0'528'0,"0"0"-453"16,0 0-66-16,-56 100 7 16,52-57 34-16,4 7-11 15,7 2-12-15,13-1-27 0,7-6 1 16,2-9-1-16,3-7 2 15,1-12-2-15,0-11 35 16,-2-6 0-16,-1-10 41 16,-4-15-3-16,-3-8-5 15,-4-6-18-15,-8-3-19 16,-5-1 12-16,-6 0-21 16,0 3 9-16,-13 1-4 15,-7 7-16-15,-6 5 35 16,-3 5-38-16,-3 10-8 15,-2 7-1-15,-2 5-24 16,3 0-5-16,5 19-36 16,6 13-42-16,10 0-68 0,5-6-440 15</inkml:trace>
  <inkml:trace contextRef="#ctx0" brushRef="#br0" timeOffset="-176588.76">27699 14816 1196 0,'0'0'240'0,"0"0"-182"16,0 0-36-16,0 0-15 15,0 0 104-15,0 0-63 16,0 0-32-16,17 10 1 15,-9-25-17-15,-4 1 0 0,-1 3 18 16,-3 3 30-16,0 4 66 16,0 4-10-16,0 0-43 15,-4 3-28-15,1 7-33 16,0 3-13-16,3-1-82 16,0-5-160-16,6-4-295 15,5-3-405-15</inkml:trace>
  <inkml:trace contextRef="#ctx0" brushRef="#br0" timeOffset="-176005.16">28140 14137 1502 0,'0'0'304'16,"0"0"-263"-16,0 0-25 15,0 0 22-15,0 0 16 16,0 0-37-16,-85 88 0 16,73-38 7-16,4 16 37 15,3-3-8-15,5 2-43 16,0 0 5-16,14-12-15 15,7-2-5-15,6-7 5 16,5-13 0-16,3-11-5 16,2-10 4-16,-1-10 1 15,0-4 0-15,-3-18 0 0,-5-8 0 16,-5-7 7 0,-10-1-6-16,-6-1 9 0,-7 5 17 15,0 1-8-15,-16 7 26 16,-5 10-13-16,-4 9 13 15,-7 7 0-15,-2 6-45 16,0 16 0-16,3 7-19 16,5 5-52-16,13 19-36 15,5-11-131-15,8-3-612 0</inkml:trace>
  <inkml:trace contextRef="#ctx0" brushRef="#br0" timeOffset="-175117.92">28803 14414 1219 0,'0'0'511'0,"0"0"-489"16,0 0-12-16,0 0-9 15,-50 95 83-15,50-56 1 16,0 5-44-16,6-2-16 0,10-4 15 16,5-5-27-16,3-11 4 15,3-6-9-15,0-10-8 16,0-6 21-16,-4-3-11 15,-5-17-1-15,-1-7-6 16,-8-8-3-16,-5-4-13 16,-4-4-5-16,-1 1 4 15,-17 2 13-15,-5 6 1 16,-2 10-8-16,-2 12 7 16,-1 12 2-16,0 3 8 15,-2 21-9-15,1 8 0 16,4 5 0-16,4 4 2 15,7-1 12-15,6-7 8 16,8-3-22-16,0-9 15 16,4-4-15-16,16-7-11 0,2-8 11 15,6-2-8-15,2-2-2 16,0-12 9-16,-2-1-3 16,-2 1 4-16,-2 6 0 15,-4 5 1-15,0 3 0 16,-4 4-1-16,3 13 10 15,0 3 6-15,1 0-16 16,3-4 0-16,0 0 0 16,0-9 0-16,4-5 13 15,-2-2-12-15,0 0-1 16,-2-9 3-16,-2-9-2 16,-2-8-1-16,-4-5 0 15,0-9-2-15,-4-10 2 0,0-20 6 16,-3-27-6-16,-4-26 0 15,-4-9-16-15,0 7 2 16,-13 13 1-16,0 34 13 16,2 19 4-16,3 22-3 15,1 11 10-15,0 3 11 16,1 7 0-16,0 9 18 16,1 7-15-16,-1 39-15 15,5 45-8-15,1 44-1 16,12 15 0-16,16-5 5 15,6-22 2-15,-1-40-8 16,-5-19 2-16,-4-18-2 0,-3-6 0 16,3-1-5-16,0 0-45 15,1 0-68-15,-10-14-355 16,-9-10-420-16</inkml:trace>
  <inkml:trace contextRef="#ctx0" brushRef="#br0" timeOffset="-174465.06">29151 14324 1681 0,'0'0'270'0,"0"0"-270"16,0 0-25-16,0 0 25 16,0 0 39-16,0 0-1 0,121 0-37 15,-72 0-1 1,3 0 0-16,-2 0 1 0,-3 0 4 15,-5 0-5-15,-6 11 0 16,-8 11 21-16,-5 7-21 16,-9 10 33-16,-5 4-2 15,-4 1-23-15,-5-1 22 16,0-6-18-16,0-8-2 16,0-7 5-16,0-10-14 15,0-5-1-15,-2-5 1 16,2-2-1-16,0-6 20 15,0-14-11-15,8-9-7 16,0-8 4-16,3-3-5 16,-2-3-1-16,2 5 0 15,1 7-13-15,-3 14 12 0,2 12-7 16,-2 5 4-16,2 29 3 16,1 12 2-16,-2 8 20 15,1 4-3-15,0-5-17 16,-1-4 18-16,-1-10-18 15,1-10 8-15,-4-7-5 16,0-11-3-16,-2-6-1 16,1 0 9-16,4-18-9 15,0-12 17-15,1-7-17 16,5-9 2-16,-1-4 3 16,2 0 1-16,2 4-7 15,1 10 1-15,3 11-26 0,0 17 25 16,-2 8-9-16,0 19 10 15,-7 15 11 1,0 9-10-16,-2 3 18 0,-3-2-15 16,-1-2-2-16,-1-9 8 15,0-6-10-15,-2-5 0 16,-1-9 0-16,-1-4-23 16,-2-9-76-16,0-2-192 15,-2-8-910-15</inkml:trace>
  <inkml:trace contextRef="#ctx0" brushRef="#br0" timeOffset="-173723.3">26587 13769 479 0,'0'0'254'15,"0"0"-11"-15,0 0-19 16,0 0-31-16,9 109-16 16,6-41-52-16,6 39-30 15,7 49 13-15,4 26-17 16,-4 10-40-16,-6-7-2 0,-4-28-22 15,-8-17-26 1,0-26 14-16,-6-31-15 0,2-26 0 16,-3-19-1-16,0-7 4 15,3 1-3-15,0-2 0 16,1-5-39-16,5-20-106 16,-3-5-329-16,-3-5-262 0</inkml:trace>
  <inkml:trace contextRef="#ctx0" brushRef="#br0" timeOffset="-172596.79">26647 13517 821 0,'0'0'231'0,"0"0"-132"16,0 0 15-16,0 0 27 15,106 0 33-15,-56 0-73 16,21 0-23-16,24 0-3 0,33-6-33 16,16-5 14-16,12-5-18 15,3-2-14-15,3-1 10 16,11 2-16 0,7-2 7-16,5 2-22 0,-1-2 4 15,-2-1-1-15,-5-2-5 16,-5-3-1-16,-5 0 8 15,-9 0-7-15,-12 3-2 16,-15 4 1-16,-11 4-7 16,-9 1 7-16,-8 1 0 15,-7 1 0-15,-19 2 4 16,-17 4-3-16,-18 2-2 0,-8 2 1 16,6 1 0-16,1-2 0 15,1 1 0-15,-7 1 1 16,-9 0 2-16,-9 0-3 15,-7 0 0-15,-6 0 0 16,-4 0-15-16,0 0 14 16,0 5 2-16,-4 8 2 15,-4 6 26-15,-1 5-29 16,-1 7 5-16,4 7-5 16,3 17 0-16,3 27 0 15,0 30 0-15,9 24 0 16,8 5 12-16,3 0-11 15,-1-9-1-15,4 1 0 16,0 3 1-16,3 4-1 0,-4 3 0 16,2 0 1-16,-2-3-1 15,-2-4 0-15,-5-11 0 16,-1-12 0-16,-4-9 1 16,-1-9-1-16,-3-20 0 15,-2-14 0-15,2-15 0 16,-3-8 0-16,0 6 0 15,1-1-6-15,1 3 3 16,-2-9 3-16,0-11 0 16,0-7 0-16,-3-10 5 15,0-3-4-15,0-6-2 16,0 0-14-16,0 0-2 16,-8-7 15-16,-4-3-4 15,-4-1 5-15,-5-1 1 0,-10-1-20 16,-9 1 6-1,-14-2-9-15,-21-3-2 0,-33-1 24 16,-36-5 2-16,-21 1-1 16,-7 3 0-16,-2 4 1 15,5 10-1-15,-8 5 0 16,-10 0 1-16,-5 2-1 16,-14 11 1-16,-6 4 0 15,-6 1 6-15,0 1 1 16,4 6 11-16,9-2-9 15,13 4-1-15,13-1 13 16,15-1 0-16,17-4-4 16,21-3 19-16,31-5-21 15,29-4 15-15,24-6-18 0,15 2-13 16,6-5 0-16,14 0-1 16,2 0-56-16,5-7-313 0</inkml:trace>
</inkml:ink>
</file>

<file path=ppt/ink/ink1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11.375" units="1/deg"/>
          <inkml:channelProperty channel="T" name="resolution" value="1" units="1/dev"/>
        </inkml:channelProperties>
      </inkml:inkSource>
      <inkml:timestamp xml:id="ts0" timeString="2021-05-11T18:27:06.030"/>
    </inkml:context>
    <inkml:brush xml:id="br0">
      <inkml:brushProperty name="width" value="0.05292" units="cm"/>
      <inkml:brushProperty name="height" value="0.05292" units="cm"/>
      <inkml:brushProperty name="color" value="#FFFF00"/>
    </inkml:brush>
  </inkml:definitions>
  <inkml:trace contextRef="#ctx0" brushRef="#br0">11486 1571 423 0,'0'0'94'16,"0"0"-24"-16,0 0 69 15,0 0 37-15,0 0-36 16,0 0-40-16,-3 0-25 16,3 0-23-16,0 0 14 15,0 0 0-15,0 0 0 16,0 0-10-16,0 0-21 15,0 0 3-15,0 0-7 16,0 0-12-16,0 0 16 16,0-1-25-16,0 1-3 0,0 0-7 15,0-1-11-15,5-1 11 16,8-1 1-16,4-1 0 16,2 0 12-16,3 0-13 15,-4 2 0-15,3-1-2 16,-3-1 9-16,-1 3-6 15,-4-2-1-15,-3 2 1 16,-4 0 5-16,-3-1 1 16,-3 2-6-16,0 0 14 15,0-1-15-15,-15 1 0 16,-7-2-16-16,-2 1-19 16,-3 1 27-16,2-1-38 15,1 1 13-15,3 0-2 0,2 0 7 16,4 0 28-16,3 0-3 15,3 0 3-15,3 0-4 16,1 0 4-16,4 0 0 16,-1 0-1-16,2 0 6 15,0 0-7-15,0 0 2 16,0 0-19-16,0 0-3 16,8 0-2-16,7 0 18 15,0 0 6-15,1 0-2 16,2 0 2-16,0 0 6 15,-4 0-6-15,-1 0 16 16,-6 0-15-16,-2 0 44 16,-2 0 0-16,-3 0-20 15,0 0 42-15,0-2-16 16,0 0-9-16,-5-1-16 0,-4-2-26 16,-2 2 0-16,0-1-7 15,2 2 1-15,2 2 5 16,2-3 1-16,4 3 0 15,-1 0 2-15,2 0-2 16,0 0-2-16,0-2-11 16,0 2-16-16,0 0 14 15,8 0-13-15,6 0 15 16,2 0-11-16,6 0-134 16,-4 0-176-16,-6 0-325 0</inkml:trace>
  <inkml:trace contextRef="#ctx0" brushRef="#br0" timeOffset="1201.9">11526 1581 462 0,'0'0'233'0,"0"0"-116"16,0 0-54-16,0 0 8 15,0 0-25-15,0 0-37 16,0 0 21-16,11 46 24 15,-2-22 9-15,-3 1-16 16,-2 1-10-16,-1-2 4 16,0-4-30-16,-3-3-2 15,2-3 4-15,-2-5-12 16,0-1-1-16,0-1 0 16,0-5 1-16,0 0 8 15,0-2-7-15,0 0 12 16,0 0 63-16,0 0 58 0,0-2-24 15,0-7-69 1,-5-2-27-16,1-3 4 0,-3-4-19 16,2 0 0-16,-1-3 10 15,3 1-10-15,0 1 0 16,0 4 0-16,1 2-5 16,1 2 5-16,1 4 0 15,0 0 0-15,0 2 5 16,-2 3-4-16,2-1-2 15,0 3 1-15,0 0-16 16,0 0 10-16,0 0-15 16,0 10 1-16,0 5 19 0,8 4-7 15,-2 3 8 1,2-1 0-16,-1 1 6 0,-3-2-6 16,-1-4 0-16,0-2 0 15,-3-3-1-15,2-5-12 16,-2-1 7-16,0-4-7 15,0 1 7-15,0-2 6 16,0 0 0-16,0 0 16 16,0-6-10-16,0-9 1 15,-3-2-7-15,-2-3 0 16,2-2 0-16,-2 1 1 16,2 1-1-16,0 3 0 15,-2 2 7-15,2 1-6 16,1 7 8-16,1 0-4 15,-1 4-4-15,2 3 5 0,-1 0-6 16,1 0-6-16,0 0-4 16,0 10-15-16,0 7 24 15,3 6-8-15,0 2 9 16,5 2-3-16,-5-5 4 16,0-4-1-16,1-5 0 15,-3-5 2-15,-1-1-1 16,2-7-1-16,-2 2 0 15,0-2 7-15,0 0-7 16,0 0 0-16,0 0-1 16,0 0 7-16,0 0 6 15,0-2-7-15,0-9-4 16,0-3 1-16,-6-3-2 0,2-2 0 16,1 0-1-16,-2 2 1 15,2 2 0-15,1 1 1 16,1 4-1-16,-1 1 6 15,2 4-6-15,0-1 0 16,0 2-2-16,-1-1-6 16,1 0 8-16,0 2 0 15,0 2 1-15,0-1 0 16,0 2-1-16,0 0-9 16,0 0-1-16,0 0-12 15,0 0 11-15,0 0-1 16,0 2 12-16,0 2-1 15,0-1-41-15,0 1-55 16,0 0 1-16,0 1-37 16,0-1-84-16,0-2-182 0</inkml:trace>
  <inkml:trace contextRef="#ctx0" brushRef="#br0" timeOffset="2138.79">11428 1601 565 0,'0'0'215'0,"0"0"-30"16,0 0-21 0,0 0-36-16,0 0-4 0,0 0-39 15,0 0-34-15,-3-10 0 16,3 9-25-16,0 0-1 15,0-2-24-15,0 1 8 16,7-3 15-16,4-1-24 16,3 2-4-16,2 2 4 15,-1-1 1-15,3 1 0 16,-2 0-1-16,-4 1 0 16,2 1 4-16,-4-2-4 15,-4 2 0-15,-3 0 3 16,-2 0 7-16,-1 0-10 15,0 0 8-15,0 0-8 16,0 0 18-16,0 0-10 0,0 0 4 16,-4-1-5-16,-8 0-7 15,-6 1 0-15,-1 0-1 16,-4 0-15-16,2 0 16 16,1 0 0-16,0 0 0 15,4 0-2-15,2 1 0 16,2 0 2-16,6 1-1 15,2-1-1-15,2-1 2 16,2 2 1-16,0-2 0 16,0 0 2-16,0 0-3 15,0 0 0-15,0 0-24 16,8 0-24-16,4-5 47 16,9 0 1-16,1-2 10 0,2 1-10 15,-2 1 6-15,1-1-6 16,-3 4 0-16,-3-1 1 15,-5 0 2-15,-5 3-3 16,-2 0 0-16,-4 0 10 16,-1 0-8-16,0 0 11 15,0 0-6-15,0 0-7 16,0 0 16-16,-6 0-16 16,-4 0 1-16,-3 0 5 15,-3 0-6-15,-1 0-1 16,0 0-6-16,-1 3-32 15,1-3 20-15,3 0-16 16,3 3 3-16,1-3 20 16,3 0-8-16,2 0 11 0,2 0 9 15,0 0 0-15,3 0 0 16,0 0 0-16,0 0 1 16,0 0-1-16,0 0-2 15,0 0-14-15,11 0-11 16,5 0 27-16,2 0 26 15,4 0 0-15,-1 0-3 16,2 0 9-16,-4-3-25 16,-1 1 11-16,-5-1-18 15,-4 0 1-15,0 0 6 16,-4 2-7-16,-2 1-7 16,-2 0-80-16,-1 0-143 15,0 0-303-15,-6 4-6 0</inkml:trace>
  <inkml:trace contextRef="#ctx0" brushRef="#br0" timeOffset="2628.8">11500 1553 500 0,'0'0'218'15,"0"0"-46"-15,0 0-35 16,0 0-17-16,0 0-59 15,0 0-33-15,0 0-28 16,0 11-16-16,0 1 16 16,3 6 2-16,4 5-2 0,1 4 16 15,0 0-16-15,0-2 0 16,-2-2 0-16,-1-7 0 16,-1-5 4-16,-1-2-4 15,-2-4 1-15,1-2 4 16,-2-3 2-16,0 0-2 15,0 0 14-15,0 0 60 16,0-3 69-16,0-9-100 16,0-5-29-16,0-4-7 15,-6-4-11-15,3-1-1 16,0 1 0-16,0 1 1 16,0 7 4-16,0 3-5 15,1 5 2-15,1 3 17 16,1 6-18-16,0 0 15 15,0 0-16-15,0 0-13 0,0 5 4 16,0 13-5-16,0 5 14 16,0 6-6-16,3 1 7 15,0 0-1-15,3-3 0 16,-3-2-12-16,0 4-28 16,1-8-203-16,-2-4-583 0</inkml:trace>
</inkml:ink>
</file>

<file path=ppt/ink/ink1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11.375" units="1/deg"/>
          <inkml:channelProperty channel="T" name="resolution" value="1" units="1/dev"/>
        </inkml:channelProperties>
      </inkml:inkSource>
      <inkml:timestamp xml:id="ts0" timeString="2021-05-19T16:48:53.365"/>
    </inkml:context>
    <inkml:brush xml:id="br0">
      <inkml:brushProperty name="width" value="0.05292" units="cm"/>
      <inkml:brushProperty name="height" value="0.05292" units="cm"/>
      <inkml:brushProperty name="color" value="#FFFFFF"/>
    </inkml:brush>
  </inkml:definitions>
  <inkml:trace contextRef="#ctx0" brushRef="#br0">12071 5867 709 0,'0'0'164'0,"0"0"-105"16,0 0-14-16,0 0 62 15,0 0-39-15,0 0 12 16,-37 28-6-16,29-18-38 15,1 5 13-15,-2 2-23 16,-6 7 3-16,1 7 5 16,-8 8-34-16,-8 17 6 15,-12 22-6-15,-14 20 1 16,-7 9 3-16,-1-2-4 16,4-9 1-16,5-11 2 15,9-17-2-15,10-15-1 16,11-17 0-16,5-10-15 15,1-2 14-15,4-1-54 0,6-5-72 16,9-13-210-16</inkml:trace>
  <inkml:trace contextRef="#ctx0" brushRef="#br0" timeOffset="561.28">13357 6875 469 0,'0'0'156'0,"0"0"-48"15,0 0-18-15,-42 82 19 16,24-39 50-16,-9 22-43 16,-10 24-26-16,-12 24-39 15,-5 9-12-15,-1-4 10 16,1-9-23-16,7-10-7 15,2-4 13-15,4-8-19 16,7-15 9-16,10-19-22 16,8-17 9-16,5-7-9 15,0-4 0-15,0-2 0 16,6-4 0-16,4-19-79 16,1 0-90-16,0-13-418 0</inkml:trace>
  <inkml:trace contextRef="#ctx0" brushRef="#br0" timeOffset="1027.53">12729 6020 497 0,'0'0'69'16,"0"0"-28"-16,-31 104 91 0,12-50-13 16,-3 6 8-16,-8 15-53 15,-10 14-8-15,0-5-11 16,4-11-39-16,5-11 12 15,7-13-21-15,3 2-6 16,0 2 6-16,12-7-7 16,9 0-75-16,6-12-253 15,11-9-474-15</inkml:trace>
  <inkml:trace contextRef="#ctx0" brushRef="#br0" timeOffset="1530.76">14113 7157 681 0,'0'0'163'0,"0"0"-62"15,0 0-19-15,-49 76 25 16,29-38 3-16,-11 19-31 16,-14 22-21-16,-10 18-28 15,1-5-28-15,8-14 21 16,13-24-8-16,13-16-1 15,-2 6 1-15,2-1-15 16,0-1 0-16,8-12-26 16,6-13-51-16,6-17-42 0,0-7-455 15,9-17 207-15</inkml:trace>
  <inkml:trace contextRef="#ctx0" brushRef="#br0" timeOffset="1904.26">13841 5900 844 0,'0'0'123'16,"0"0"-74"-16,-61 103 48 15,27-36-25-15,-12 17-18 16,-8 19 11-16,-3 3-50 15,8-10-4-15,13-21-11 16,17-21 1-16,7-11 1 16,7-6-2-16,5 24-40 15,0-8-112-15,6-3-239 0</inkml:trace>
  <inkml:trace contextRef="#ctx0" brushRef="#br0" timeOffset="2310.63">15322 6791 358 0,'0'0'871'15,"0"0"-696"-15,0 0-121 16,-75 101-22-16,46-40-13 15,-7 24 0-15,-16 30 26 16,-5 11-23-16,-6 5-3 16,-2-2 2-16,1-6-21 0,-3 11 0 15,-2 9-93-15,5 2-114 16,9-1-157-16,18-37 3 16,11-22 22-16</inkml:trace>
  <inkml:trace contextRef="#ctx0" brushRef="#br0" timeOffset="3791.02">5899 8811 387 0,'0'0'137'0,"0"0"-71"15,0 0 107 1,0 0 43-16,0 0-53 0,0 0-20 15,0 0-51-15,0-3-20 16,0 3-3-16,0 0-35 16,0 0-6-16,0 0-13 15,0 0-14-15,0 0 39 16,0 3-5-16,0 14-20 16,3 7 5-16,4 10-20 15,-1 10 1-15,2 20-1 16,2 24 1-16,2 34 1 15,-6 18-2-15,-6 8 0 0,0 3-1 16,-19-5 2 0,-4 4-1-16,-4-2 0 0,-1-3 6 15,4-8-5-15,2-11-1 16,7-9 0-16,-1-9 2 16,5-11-2-16,0-8 0 15,1-16 0-15,6-15 5 16,-1-15-6-16,4-8 1 15,1 1 0-15,0 0 3 16,0-2-3-16,0-9-1 16,0-11-16-16,0-6-82 15,4-10-73-15,1-12-102 16,-2-9-138-16</inkml:trace>
  <inkml:trace contextRef="#ctx0" brushRef="#br0" timeOffset="6162.64">5891 8690 9 0,'0'0'496'16,"0"0"-378"-16,0 0-78 15,0 0 54-15,0 0 25 16,0 0-50-16,0 0-10 15,5-4-34-15,1 4 5 16,6 0 48-16,0 0-33 16,4 0 1-16,1 0-26 15,5 0-19-15,5 2 29 16,1 5-16-16,8-1 8 16,3 0-2-16,5-1-18 15,4-1-2-15,7 1 30 16,5-4-7-16,3-1 15 0,1 0-32 15,0 0 11-15,0 0 6 16,-6 0-22-16,2 0 8 16,4 0-6-16,-2 0 5 15,1 0-3-15,0 0-5 16,1 0 1-16,2 0 10 16,-2 0-1-16,2 2-11 15,-1 4 1-15,2 0 0 16,-1-1-1-16,1 2 1 15,-1-2 0-15,1 0 6 16,0 2-6-16,-3-4 0 16,-3-1-1-16,0-1 1 15,-1 2 0-15,-1-2 0 16,1 2 1-16,1 1 5 16,2-1-6-16,1-1 0 0,0 2 0 15,2-3-2 1,3 1 1-16,-1 1 1 0,5-3 0 15,-1 0 9-15,5 0-9 16,0 0-1-16,2 0-6 16,-2 0 4-16,-1 0 3 15,2-3 1-15,-4 1 0 16,2 2 4-16,-1 0-5 16,2 0 0-16,0 0 0 15,0-1 0-15,-1-1 0 16,12 0 0-16,11-3 0 15,14-5 2-15,2 3-1 0,-21 2-1 16,-22 1 0-16,-22 2-4 16,-2 1-2-16,7 1 12 15,12 0-3-15,9 0 1 16,11 0-3-16,10-2-2 16,10 0 1-16,5-3-3 15,-11 2 3-15,-7 1 0 16,-9 2 0-16,5 0 7 15,-5 0-7-15,2 0-1 16,-4 0 0-16,0-1-2 16,0-2 3-16,2-2 0 15,-2 1 0-15,2-3 4 16,1 0-4-16,0-2 0 0,0 2 0 16,1-1-1-16,1 1 0 15,0 0 1-15,0-1 0 16,-14 3 3-16,-11 0-2 15,-12 0-1-15,7 1 0 16,0-1 0-16,9-1-1 16,12-1 1-16,-10 0 0 15,10-3 1-15,-2 1 0 16,4-2-1-16,-3 1 0 16,10 2-3-16,13-1 3 15,12 4 0-15,-8 1 0 16,-23 2 3-16,0 2-2 15,0 0-2-15,9 0 1 16,12 0-2-16,-8 0 2 0,-7 2 0 16,2 2 0-16,1 0 4 15,1 3-4-15,5-2 0 16,3 3 0-16,0-3-1 16,-1-2-5-16,0-1 7 15,-2-2-1-15,2 0 4 16,2 0-3-16,3 0-1 15,0 0 0-15,1-4 0 16,-2-1-1-16,2-1 1 16,-1 2 0-16,-2-1 0 15,-3 2 2-15,-6 3-3 16,-17-2 1-16,-13 2 0 0,-14 0 4 16,-3 0-4-1,6 0 0-15,8 3-2 0,3 4 2 16,-7 0 0-16,-5 0 0 15,-8 2-4-15,-7-1 3 16,-4-1 1-16,-9 2 0 16,-5-2 0-16,-7 0-4 15,-7-1-12-15,-4-1-2 16,0-3 7-16,0 3 11 16,0-2 10-16,0 0 2 15,-4 0 8-15,1-1-20 16,1 2 0-16,1 1 0 15,1 3-4-15,0 3 3 16,0 3 1-16,0 3 0 0,0 2 4 16,0 3-2-1,0 2-2-15,0 5 5 0,1 0-4 16,1 5 17-16,-2 3-8 16,1 2 3-16,-1 4 4 15,0 2-17-15,2 4 10 16,-2 2-1-16,1 5-9 15,1 1 31-15,-1 4-21 16,4 3 5-16,1 5-5 16,4 10-9-16,0 12 7 15,8 13 1-15,2 5-8 16,1-10 19-16,1-7-20 16,-2-8 0-16,0-1-1 15,0-2 7-15,-1 0-6 0,2 4 0 16,-2 0 1-16,1 0-4 15,1 1 3-15,-2-2 0 16,-3 1-1-16,1-2 11 16,-2 1-10-16,-1-6 0 15,-3-9 0-15,-2-13 1 16,0-12-1-16,-2-1 0 16,2 10-1-16,3 7-2 15,0 9 3-15,0-4 0 16,1-4 2-16,-3-6 3 15,-1-8-5-15,-2-8 0 16,-1-10 0-16,-2-8-2 0,1-6-8 16,-5-8 10-1,0-7-102-15,-11 0-81 0,-11-9-484 16</inkml:trace>
  <inkml:trace contextRef="#ctx0" brushRef="#br0" timeOffset="7822.99">5830 11688 563 0,'0'0'127'0,"0"0"-76"16,0 0 28-16,0 0 77 16,112-2-44-16,-75 2-34 15,7 0-44-15,6 0-18 16,7 0 3-16,7 0-4 0,18 0 44 16,18 0-5-16,18-2-44 15,7-3 32-15,-2-2 23 16,-4 0-33-16,-6 3-3 15,5 0-19-15,4-1-2 16,5 4 11-16,6-2-12 16,4 1-7-16,2 0 0 15,-2 0 6-15,-1-3-5 16,1 1-1-16,2-1 1 16,4-5 6-16,0 2-6 15,3-1-1-15,-1-3 0 16,-2 1 0-16,-3-2-1 0,-2 2 1 15,-1 0 0-15,-1-1 1 16,2 2-1-16,-2 0 0 16,3 0 0-1,-2 1-3-15,-3 0 2 0,-4-3 1 16,-5 1 0-16,2-1 1 16,0 0-1-16,-2 3 0 15,0-3 0-15,-1 2-1 16,0-2 0-16,-2 0 1 15,-4 3 0-15,-5 1 4 16,-5-1-3-16,5 1-1 16,-4-1 0-16,2 3-4 15,-1-1 4-15,-1 3 0 0,0-2 0 16,1 2 1-16,-4 0-1 16,-3 1 0-16,-2 2-1 15,-5 1-1-15,-1 0 0 16,1 0 2-16,-1 0 0 15,2 4 0-15,-2 2-1 16,2-1 1-16,-1-2 0 16,1-2-2-16,3 1 1 15,-3 1 1-15,-2-2 0 16,-2 3 2-16,1 1 0 16,1 2-2-16,1 0 0 15,2 0-3-15,-1 3 2 16,1-2 1-16,1 2 0 0,4 0 2 15,0-3 0 1,0-2-3-16,-4 0 1 0,-1-1-3 16,-4-2 1-1,0 1 2-15,1 2 0 0,1-1 3 16,0-1-2-16,1 2-1 16,-3-1 0-16,2-2 0 15,-1 0 2-15,-1-1-2 16,-1 1 0-16,-4-1-1 15,-1 2 4-15,-3-1-3 16,0 3 0-16,-3-1 0 16,-9 0-6-16,-12 0 6 15,-9 1 0-15,-3 0 0 16,10-2 0-16,10 4 0 0,10 1 0 16,-4 1 1-16,0 0 1 15,-4-2-2-15,-4 0 0 16,-2-1-2-16,-8-2 4 15,-3 3-2-15,-7-3 0 16,-5 0 0-16,-6 0 3 16,-3 1-3-16,-8-1 0 15,-4 0-1-15,-9 0-26 16,-3 1-65-16,-6 0-5 16,-3 4-68-16,0 1 16 15,-5-3-198-15</inkml:trace>
  <inkml:trace contextRef="#ctx0" brushRef="#br0" timeOffset="44507.19">8282 16713 651 0,'0'0'179'0,"0"0"-116"16,0 0-12-16,0 0 39 15,0 0 53-15,0 0-48 16,-1-26-21-16,1 26-10 16,0 0-33-16,0 0 15 15,0 0-11-15,0 0-6 16,0 0 23-16,0 0-37 15,0 0-14-15,0 0-1 16,0 0-11-16,0 9 11 16,0 7 5-16,0 10-4 15,7 13 13-15,8 21-14 16,9 33 31-16,5 31 27 16,-1 17-32-16,-3-3 6 0,-6-12-18 15,-5-21-14-15,-5-8 19 16,-2-9-19-16,-1-4 13 15,-1-15 2-15,-2-13-9 16,0-13 16-16,0-4 0 16,1 2-12-16,2 5 29 15,3 0-31-15,-1-6-1 16,-2-8-1-16,1-5 1 16,-1-8-8-16,-3-2 1 15,0-7-5-15,0-5 4 16,-3-3 1-16,0-2-1 0,0 0-44 15,0 0-58 1,0-28-89-16,0-3-164 16,0-5-868-16</inkml:trace>
  <inkml:trace contextRef="#ctx0" brushRef="#br0" timeOffset="45452.64">8099 16661 224 0,'0'0'489'0,"0"0"-408"0,0 0-35 15,0 0-4-15,0 0 115 16,0 0-31-16,101 16-59 16,-68-10 30-16,3 1-22 15,6-1 1-15,1 0-9 16,5-2-35-16,1-1 29 15,6 0 1-15,3-3-37 16,2 0 19-16,6 0-29 16,1 0 5-16,4 0 14 15,1-3-33-15,1-2 16 16,12-6-17-16,16 1 0 16,13-3 37-16,11-1-12 0,-8 2-11 15,-7 0-2-15,-10 4-2 16,1-1-11-16,1 0 1 15,2 1-8-15,0-3 6 16,-2 2 3-16,1 1-1 16,-6 0 7-16,0 2-5 15,-2 1-2-15,1 1 0 16,-2-1 0-16,-2 0 5 16,2 2-5-16,-2-1 0 15,1-2 0-15,1 2 2 16,-3-2-4-16,-3 0 2 0,-3 2-1 15,2-3-1 1,-1-1 3-16,2-1-1 16,-2 2 13-16,2-1-11 0,-1 4-3 15,-2-4 1-15,2 0-3 16,2 2-4-16,-1 3 7 16,2 0 0-16,-15-1 5 15,-12 3 2-15,-12-1-8 16,-3 1 1-16,8-3-6 15,10-1 6-15,7 1 0 16,-2-2 2-16,-2 2 2 16,-5-1-3-16,-4 0-1 15,-8 1 0-15,-5 1-5 16,-7-2-7-16,-8 0 12 16,-5 2-48-16,-6 0-87 0,-6 1-205 15,-7 2-342-15</inkml:trace>
  <inkml:trace contextRef="#ctx0" brushRef="#br0" timeOffset="47014.48">13425 16312 170 0,'0'0'794'15,"0"0"-644"-15,0 0-108 16,0 0-42-16,0 0 60 15,0 0 17-15,0 0-4 16,2-4-20-16,-1 18-43 16,5 5 21-16,-1 7-15 15,2 6-15-15,1 2 32 0,5 5-21 16,1 4 0-16,2 7 18 16,3 3-23-16,8 16 14 15,5 16-15-15,3 18-4 16,4 5 13-16,-8-7-15 15,-1-7 0-15,-9-14 16 16,0-2-14-16,-2-11-2 16,-7-12 0-16,-1-10-4 15,1 0 4-15,0 6 2 16,1 8-2-16,0 10 6 16,1-2-5-16,-5 0-1 15,0-6 0-15,-2-2-2 16,0-3 2-16,1-3 0 15,0-7 0-15,-1-2 5 16,0-1 1-16,1-6-7 0,-1-3 1 16,1-3-1-1,2-2 0-15,-2-5 2 0,-1-1-1 16,-2-8 1-16,-1-1 0 16,0-7-1-16,-2-3 0 15,-2-1-2-15,0 0 2 16,0-3 0-16,0 0 1 15,0 0 11-15,0 0-11 16,0 0-1-16,0 0 0 16,0 0 1-16,-3 3-2 0,-6-2 1 15,-1 4-2-15,-6-1-21 16,0 3-43-16,-4-1 37 16,-4 4 18-16,-2-1-15 15,-4 1 2-15,-4 0-5 16,-1 0 25-16,-4-3-6 15,-2 0 14-15,-2-3-4 16,-2 1 0-16,-2-2 0 16,-1 0 10-16,-3-1-3 15,1 1 3-15,0-3 6 16,-2 0-16-16,1 0 17 16,0 0-4-16,1 0-12 15,-1 0 24-15,0 0-24 16,-2 0 7-16,-1 0 6 0,-1 0-12 15,0 0 3-15,-1 0 1 16,-2 0-5-16,0 0 24 16,-3 0-13-16,0 0-1 15,0 0 10-15,-4 0-20 16,0 1 12-16,-1 2 5 16,-1-1-10-16,0 1 25 15,0-1-16-15,0 1-2 16,0-1 15-16,0-1-24 15,1 2 9-15,-1-2-11 16,0 4-2-16,3 0 17 16,0 3-12-16,1 3 5 15,0-4 15-15,-1 3-26 16,3-1 14-16,0-1-7 0,1-3-7 16,0-2 23-16,1 1-16 15,-1-4 8-15,-1 4-7 16,1-3-9-16,1 1 0 15,-1 1 0-15,0-3 0 16,2 0 5-16,-3 1-4 16,1 1 11-16,-2-1 3 15,-1 0-9-15,-1 1-7 16,-3 1 1-16,-2-3 0 16,-1 2-1-16,0 1 2 15,1-1 4-15,-1 0 5 16,2 1-9-16,2 0-1 15,0 1 0-15,5-1 1 16,1 1 12-16,2-1-12 16,5 0 8-16,1-2-1 0,4-1 2 15,0 2-12-15,5-2 2 16,2 0-1-16,4 0-1 16,3 0 3-16,3 0-1 15,1 1 4-15,1 1-3 16,3-2-1-16,-1 2 0 15,1 1-1-15,1 0-2 16,-2 1 4-16,0 1-1 16,0-1 4-16,2-3-3 15,2 2-2-15,1 0 1 16,3-3 0-16,2 0 0 0,0 0 0 16,1 0 0-16,2 0 9 15,-1-3-7-15,0-1-2 16,1 0 0-16,1-1 0 15,1 4-2-15,2-2 3 16,4 0-1-16,0 0 3 16,0 1-2-16,1 2-2 15,4 0 1-15,-1 0 0 16,2 0-3-16,0 0 9 16,0 0-6-16,0 0 0 15,0 0 0-15,0 0 0 16,0 0-12-16,0 0-24 0,0 0 10 15,0 0-65 1,0 0-51-16,-1-6-90 0,-1 0-135 16,0-4-388-16</inkml:trace>
  <inkml:trace contextRef="#ctx0" brushRef="#br0" timeOffset="47404.67">8541 18342 348 0,'0'0'198'0,"0"0"-117"15,0 0-26-15,0 0 27 0,0 0 29 16,0 0 5-16,0 0-66 15,-2-5-34-15,2 5-16 16,0 0-10-16,0 8 10 16,3 11 97-16,7 8-20 15,2 4-15-15,3 7-32 16,0 3 2-16,3 0 0 16,-3-4-31-16,0-3 12 15,-2-5-4-15,-2-6-8 16,-1-5 19-16,-2-6-5 15,-2-2 9-15,-3-5-3 0,0 0-15 16,-1-5-2 0,0 0-4-16,-1-3-32 0,-1-8-141 15,2-6-405-15</inkml:trace>
  <inkml:trace contextRef="#ctx0" brushRef="#br0" timeOffset="62335.43">14332 17476 1166 0,'0'0'335'16,"0"0"-239"-16,0 0-80 15,0 0 46-15,0 0 23 16,0 0-6-16,29 0 0 15,-4 0-62-15,8 0 19 16,3 0-7-16,1 0-17 16,4 0 31-16,-2 0-43 15,-3 0 7-15,-4-4-5 16,-4 1 4-16,-6-2-12 16,-4 0-38-16,-8 2-60 15,-7-2-145-15,-3 1-57 16,0-1-222-16</inkml:trace>
  <inkml:trace contextRef="#ctx0" brushRef="#br0" timeOffset="63003.07">14544 17244 909 0,'0'0'341'15,"0"0"-177"-15,0 0-42 16,0 0-4-16,0 0-58 15,0 0-9-15,0 0-35 16,-6 60-16-16,11-15 54 16,-1 10-34-16,-1 2 5 0,0 1 9 15,-1-7-33-15,0-4 5 16,1-6-6-16,-1-5 1 16,1-10-6-16,-2-6 11 15,2-8-6-15,-1-5 0 16,-1-7-41-16,-1 0 27 15,0-7-30-15,0-12 41 16,0-10 3-16,-6-14 0 16,-1-4 6-16,-3-8 4 15,-1 1-3-15,3-2-8 16,0 4 1-16,2 5-6 16,1 7 6-16,4 7 1 15,-1 8 8-15,2 11-1 0,0 5-7 16,0 7-2-16,0 2-30 15,0 11 15-15,0 12 10 16,8 15 12-16,2 10-4 16,0 5 19-16,0 2-15 15,-3-1 0-15,2-9-6 16,-3-7-3-16,-2-9-5 16,-1-5 14-16,0-15-6 15,-1-3 8-15,-2-6 5 16,0 0-26-16,0-12 13 15,0-12 0-15,0-10 1 16,-6-8 0-16,-2-8-1 16,-1-3 0-16,1 2-3 0,0 9 2 15,3 9 1 1,2 13-5-16,2 15-11 0,-1 5-67 16,2 16 46-1,0 14 36-15,0 7-5 0,0 5 0 16,0-3 5-16,0-4-62 15,0-6-62-15,8-7-114 16,3-8-160-16,-1-8-238 0</inkml:trace>
  <inkml:trace contextRef="#ctx0" brushRef="#br0" timeOffset="63522.2">14637 17340 431 0,'0'0'493'0,"0"0"-373"15,0 0 11-15,0 0-63 0,0 0 45 16,0 0-2-16,-101 100-63 16,69-59-6-16,-3 4-23 15,1-3-6-15,4-3 44 16,6-5-27-16,5-7-6 16,7-7-11-16,3-7-6 15,6-8-7-15,3-5 0 16,0 0-30-16,0-2 12 15,10-12 18-15,6-5 15 16,3-4-3-16,1-4-5 16,2 1-7-16,0 1 0 15,2 3 0-15,-3 3 14 0,0 2-12 16,-4 7 11 0,-6 3 3-16,-3 4-14 0,-5 3-4 15,-3 0-20-15,0 0 22 16,0 3 31-16,-8 11-18 15,-7 1-4-15,-6 3 4 16,-3 1-4-16,1-2-10 16,1-1 1-16,0-3 0 15,4 0-1-15,6-2 1 16,3-5 0-16,5-2 0 16,4 0-1-16,0-4-24 15,0 0-39-15,6 0-11 16,9 0 49-16,3-9 1 15,1-3-21-15,2-1 1 16,-2-4-37-16,-2-2-47 0,-4-7-75 16,-4 6-144-16,-6 0-159 15</inkml:trace>
  <inkml:trace contextRef="#ctx0" brushRef="#br0" timeOffset="64474.71">14425 17414 586 0,'0'0'217'0,"0"0"-37"16,0 0-67-16,0 0 44 15,0 0 6-15,0 0-55 16,0 0-51-16,-72-51-57 16,72 57-28-16,17 16 28 15,8 10 16-15,6 11 22 16,5 3 30-16,3 1-28 16,-4-2 2-16,-2-4-16 15,-4-12-24-15,-6-2 21 16,-6-8-23-16,-5-4 7 0,-5-7 4 15,-5-4-1-15,-2-2-10 16,0-2 0-16,0 0 1 16,-8-6 28-16,-9-11-28 15,-7-8 7-15,-5-8 3 16,-2-1-11-16,0-5-6 16,4 2 0-16,4 8 6 15,7 5-12-15,8 11 12 16,4 7 0-16,4 6 0 15,0 0-14-15,11 17 8 0,11 9 5 16,6 6 1-16,5 3 2 16,0 0-1-16,-2-6 0 15,-3-5 10-15,-1-7-3 16,-3-5-9-16,-4-2 1 16,-3-10-25-16,-1 0 0 15,-2-3 17-15,-2-12 8 16,0-3 0-16,-6-4-38 15,-1 2 9-15,-4-5 19 16,-1 6 10-16,0 3 11 16,0 4-11-16,-7 3 22 15,-8 4 35-15,-5 5-55 16,-7 0 4-16,-7 14-6 16,-3 8-6-16,-3 3 5 15,-2 3 2-15,2 1-1 0,4 2 11 16,5-6-9-16,7-4-3 15,9-6 1-15,5-8-4 16,6-3-5-16,4-4 9 16,0 0-31-16,4-9-7 15,10-10 16-15,7-7 21 16,2-6 1-16,3-1 0 16,1 1 2-16,2-1-1 15,-4 5 19-15,-3 1 15 16,-4 6-29-16,-6 7 4 15,-6 6-10-15,-5 8 6 16,-1 0 10-16,-1 0 19 16,-15 12-8-16,-5 9-16 0,-8 7-2 15,-1 3-10 1,2-4 1-16,6-4-1 0,8-8-10 16,7-5 11-16,7-10-29 15,3 0-83-15,19-15-87 16,10-11 82-16,7-4 37 15,1-5-48-15,-3 5 81 16,-7 1 47-16,-9 12 5 16,-11 7 27-16,-8 9 9 15,-2 1 140-15,-14 9 4 16,-13 15-67-16,-6 3-17 16,-5 6-52-16,1 1-10 15,5-4 13-15,7-4-52 0,10 3 0 16,7-8-45-1,3-3-535-15</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9T12:03:15.444"/>
    </inkml:context>
    <inkml:brush xml:id="br0">
      <inkml:brushProperty name="width" value="0.1" units="cm"/>
      <inkml:brushProperty name="height" value="0.1" units="cm"/>
      <inkml:brushProperty name="color" value="#E71224"/>
    </inkml:brush>
  </inkml:definitions>
  <inkml:trace contextRef="#ctx0" brushRef="#br0">1 1 7466,'0'0'1064,"0"0"-1064,0 0-160,0 0-472,0 0-137,0 0-903,0 0-560</inkml:trace>
</inkml:ink>
</file>

<file path=ppt/ink/ink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11.375" units="1/deg"/>
          <inkml:channelProperty channel="T" name="resolution" value="1" units="1/dev"/>
        </inkml:channelProperties>
      </inkml:inkSource>
      <inkml:timestamp xml:id="ts0" timeString="2021-05-19T15:30:19.279"/>
    </inkml:context>
    <inkml:brush xml:id="br0">
      <inkml:brushProperty name="width" value="0.05292" units="cm"/>
      <inkml:brushProperty name="height" value="0.05292" units="cm"/>
      <inkml:brushProperty name="color" value="#FFFFFF"/>
    </inkml:brush>
  </inkml:definitions>
  <inkml:trace contextRef="#ctx0" brushRef="#br0">18717 15221 123 0,'0'0'186'0,"0"0"-91"15,0 0-57-15,0 0 24 16,0 0-2-16,0 0-31 15,0 0-6-15,0 0-21 16,0 0-1-16,0 0 8 16,0 0-9-16,0 0 0 15,0 0-1-15,0 0 1 16,0 0 3-16,0 0-3 16,0 0 0-16,0 0 0 15,0 0-7-15,0 0-10 16,0 0-9-16,0 0 1 15,0 0 25-15,0 0 0 16,0 0 9-16,0 0 21 16,0 0-1-16,0 0 27 15,0 0 35-15,0 0 9 0,0 0 24 16,0 0-33-16,0 0-13 16,0 0 2-16,0 0-29 15,0 0 12-15,0 0-10 16,0 0-4-16,0 0 21 15,0 0-22-15,0 0-5 16,0 0 10-16,0 0-39 16,0 0 4-16,0 0-18 15,0 0 6-15,0 0 0 16,0 2-6-16,0 4 0 16,0 5 4-16,0 8 2 15,0 8-2-15,0 7 6 0,5 4-8 16,1 4 14-16,1 2 0 15,1 2 4-15,1-2 1 16,-3 1-15-16,0-4-12 16,-2-5 6-16,1-5 0 15,-1-3 0-15,-3-8 1 16,1-3 0-16,-2-4 3 16,1-5-3-16,-1-4-1 15,0 1 0-15,0-4-1 16,0-1 0-16,0 0 1 15,0 0-13-15,0 0-9 16,0 0-42-16,0-8-63 16,0-4-10-16,0-5-16 0,0-13-67 15,0 4-97 1,-1-1-38-16</inkml:trace>
  <inkml:trace contextRef="#ctx0" brushRef="#br0" timeOffset="699">18564 15103 658 0,'0'0'225'0,"0"0"-128"16,0 0-35-16,0 0 65 16,0 0-31-16,0 0-41 15,0 0-13-15,0-12-32 16,0 11 29-16,0-1-7 15,3 0-22-15,4-1 29 16,5 0-18-16,4-1 5 16,4-1 2-16,7 0-27 15,4 1 6-15,6 1-7 0,1 2 1 16,1 1 20-16,-2 0-14 16,1 0-6-16,-2 4 5 15,-3 7-4-15,-3 3-2 16,-3 3 0-16,-8 3-4 15,-2 0 3-15,-5 2 2 16,-4 2 0-16,-5-1 17 16,-3 1-17-16,0-2 6 15,0 1-7-15,-10-3 6 16,-5 1-3-16,-6-2-3 16,-4 1 1-16,-2-2 19 15,0-1-20-15,0-5 0 16,0-2-2-16,2-4 2 15,3-5 4-15,4-1-4 0,3 0 7 16,3 0 25-16,2 0-8 16,2-2-5-16,2-3-19 15,2 2 0-15,1 0 6 16,1 2-5-16,1 1-1 16,1 0 7-16,0 0-7 15,0 0-1-15,0 0-31 16,0 0-68-16,0 0-95 15,1 0-288-15,5 0-256 0</inkml:trace>
  <inkml:trace contextRef="#ctx0" brushRef="#br0" timeOffset="1365.96">18352 16155 665 0,'0'0'217'15,"0"0"-86"-15,0 0-27 16,0 0 37-16,0 0-43 16,0 0-32-16,0 0-18 15,3 0-19-15,3 0 32 16,4 0 0-16,5 0-31 0,6 0 43 16,8 5-10-1,9 0-15-15,9-2-4 0,8 0-36 16,7 0 2-16,9-3-4 15,3 0-6-15,2 0 31 16,2 0-24-16,-2 0 9 16,-2 0-7-16,-3 0-8 15,-4-2-1-15,-8 2 0 16,-7-1 0-16,-8 0-1 16,-7-1 2-16,-13 2-1 15,-6-1 8-15,-8-1-7 16,-4 2-1-16,-5 0 0 15,-1 0 0-15,0 0 5 16,0 0-5-16,0 0-7 16,0 0-28-16,0 0-126 0,-4 0-168 15,-5 0-535-15</inkml:trace>
  <inkml:trace contextRef="#ctx0" brushRef="#br0" timeOffset="1787.69">18891 16400 727 0,'0'0'344'0,"0"0"-242"15,0 0-74-15,0 0 5 16,0 0 50-16,0 0 15 16,0 0-3-16,49 2-30 15,-27-2 11-15,5 0-10 16,0-2-18-16,4-4 3 15,2-1-39-15,-5-2-1 16,2 3-8-16,-3 0 6 0,-5 1-10 16,-1 2 1-1,-7 3 0-15,-3 0-9 0,-5 0-26 16,-3 0-26-16,-3 0-56 16,0 0-85-16,0 0-144 15,-6 0-326-15</inkml:trace>
  <inkml:trace contextRef="#ctx0" brushRef="#br0" timeOffset="2138.69">19043 16405 770 0,'0'0'302'0,"0"0"-204"15,0 0-59-15,0 0 26 16,0 0 31-16,0 0-61 16,0 0 49-16,-2 74 3 15,7-36-34-15,3 11 12 16,1 8-20-16,1 5-2 16,0 2 9-16,-3-2-27 15,1-2-3-15,-2-7 21 16,-2-7-36-16,1-7 13 15,-2-6-20-15,0-10 0 16,-2-7 5-16,-1-6-4 16,2-7 7-16,-2-3-7 15,1 0-1-15,2-8-57 0,8-33-108 16,0 3-241-16,2-1-627 0</inkml:trace>
  <inkml:trace contextRef="#ctx0" brushRef="#br0" timeOffset="2581.77">19865 16174 390 0,'0'0'549'0,"0"0"-429"15,0 0-83-15,0 0 50 16,0 0 38-16,0 0-41 15,0 0-38-15,-3-3-33 16,6 3 16-16,7 0 85 16,2 0-34-16,4 4-6 0,5 0-26 15,5-1-2-15,2-3-7 16,3 0-18-16,2 0-8 16,1 0-13-16,-2-3 9 15,-2 1-9-15,-5-1 0 16,-6 1-19-16,-7 2-45 15,-9 0-170-15,-1 0-92 16,-2 5-271-16</inkml:trace>
  <inkml:trace contextRef="#ctx0" brushRef="#br0" timeOffset="2846.27">19954 16344 142 0,'0'0'978'0,"0"0"-810"15,0 0-100-15,0 0-30 16,0 0 148-16,0 0-37 16,0 0-82-16,104-22-9 15,-72 13-31-15,-1 3-7 16,-1-1-11-16,-2 1-9 15,0 3-7-15,-1 0-65 16,9 3-170-16,-6 0-154 16,-5 0-707-16</inkml:trace>
  <inkml:trace contextRef="#ctx0" brushRef="#br0" timeOffset="3941.24">20734 16319 864 0,'0'0'285'16,"0"0"-193"-16,0 0-50 0,0 0 11 15,0 0 73-15,0 0-35 16,0 0-56-16,52-99-8 16,-40 64-19-16,1-7 21 15,-2-19 15-15,1-19-31 16,1-19 6-16,-2-4-19 15,-3 15 1-15,-3 22 3 16,-5 24-4-16,0 4 1 16,0-2 5-16,0-2 0 15,-5 2-7-15,-2 5 1 16,0 9 0-16,-1 4-3 16,1 6 9-16,3 8-2 0,1 3-4 15,1 5-2-15,-1 0 1 16,2 2 1-16,-4 18-4 15,0 13-6-15,2 21 17 16,3 31-7-16,0 23 0 16,10 12 0-16,6-11 0 15,0-22 0-15,-2-30 0 16,-2-15-5-16,-3-6 5 16,1-1 0-16,4 0 0 15,-4 1-3-15,2-12 3 16,-6-7 0-16,-3-8 0 0,-2-4 9 15,-1-5-3 1,0 0-6-16,0 0 3 0,-10-6 6 16,-6-5 4-16,-1-3-4 15,-1-3 26-15,4 0 7 16,1-2-41-16,6 0 11 16,2-3-12-16,4 0 0 15,1-2-9-15,0 0 9 16,12-1 0-16,7-1 0 15,5 1-20-15,5 1-8 16,2 1-12-16,4 6-1 16,0 5 40-16,-1 4-3 15,-1 5 4-15,-2 3 10 16,-5 6-10-16,-8 11-1 16,-7 8-1-16,-9 8-6 0,-2 5 8 15,-13 3 1-15,-11 2 9 16,-6-3-5-16,-2-3 1 15,-1-4-7-15,5-7 1 16,3-6 0-16,4-6 9 16,8-6-9-16,4-6 1 15,4-2 1-15,2 0-2 16,3-8-32-16,0-6-21 16,0-2 4-16,2 1 49 15,4 2 0-15,3 3 1 16,-5 3 6-16,2 3-7 15,0 4 0-15,2 0-10 0,2 1 4 16,4 10 6 0,3 4 1-16,3 3 15 0,5-1 9 15,4 0-18-15,2-3 17 16,2-3-11-16,1-4 9 16,-4-4 11-16,-3-3-31 15,-5 0 12-15,-3-4-14 16,1-14 0-16,-2 1-74 15,-6-1-234-15</inkml:trace>
  <inkml:trace contextRef="#ctx0" brushRef="#br0" timeOffset="8523.32">24214 15383 561 0,'0'0'228'16,"0"0"-90"-16,0 0-17 0,0 0 44 16,0 0-58-1,0 0-40-15,0 0-25 0,0 0-41 16,0 0 30-1,0 0-6-15,0 0-15 0,0 0 17 16,0 0-25-16,0 0 11 16,-3 3 14-16,-4 9-25 15,1 2 6-15,1 7 3 16,2 7 4-16,1 3 27 16,2 7-13-16,0 5 8 15,0-3-12-15,4-1-24 16,2-4 9-16,0-7-10 15,-2-5 0-15,3-3 0 16,-2-6 0-16,-2-6 2 16,-2-2-2-16,1-4-25 0,-2-2-48 15,0 0-43 1,0 0-14-16,0-20-141 0,0-3-106 16,0-1-303-16</inkml:trace>
  <inkml:trace contextRef="#ctx0" brushRef="#br0" timeOffset="9122.43">24032 15250 573 0,'0'0'144'0,"0"0"-92"15,0 0-17-15,0 0 119 16,0 0 49-16,0 0-129 16,0 0-18-16,-3-17-15 15,3 17-4-15,0 0 17 16,0 0-45-16,0 0-8 16,4 0-1-16,7 0 10 15,4 0-9-15,1 0 0 16,7 0 0-16,2 0 8 15,6 0 6-15,5 4-5 16,4 2 28-16,2 1-22 16,0 1 30-16,-3 3-33 15,-5 2 0-15,-1 3 0 0,-6 1-13 16,-5 2 0 0,-6 2-1-16,-5 2-6 0,-7-1 7 15,-2 3 0-15,-2-5 1 16,-2 3 17-16,-11-4-11 15,-6 2-6-15,-7-5-1 16,-4 0 0-16,-1-4-1 16,-3-2 1-16,-2-3 0 15,1-5 3-15,4 0 3 16,4-2-6-16,5 0 0 16,7 0 0-16,2 0 0 15,7-2 0-15,1 0 9 16,2 0-5-16,3 2-4 0,0 0 0 15,0 0-9-15,0 0-17 16,0 0 5-16,0 0-40 16,0 0-20-16,0 0-32 15,8 2-136-15,1 3-124 0</inkml:trace>
  <inkml:trace contextRef="#ctx0" brushRef="#br0" timeOffset="9940.41">24639 15768 606 0,'0'0'315'0,"0"0"-241"16,0 0-22-16,0 0 115 15,0 0-49-15,0 0-43 16,0 0-43-16,0-27 10 15,0 20 48-15,0-2-46 16,0-1-6-16,0-1-18 16,0 0-14-16,0-2 9 15,0 2-15-15,0 0 1 16,0 1 11-16,0 2-11 16,0 0-1-16,0 2 0 0,0 3-1 15,0 0 1-15,0-1 0 16,0 4 0-16,0 0 2 15,0 0-1-15,0 0-2 16,0 0-5-16,0 0-10 16,0 0 9-16,0 0 1 15,0 4 6-15,0 8 3 16,0 5-2-16,0 4-2 16,0 7 1-16,0 1-2 15,1 5 1-15,4-1 2 16,1 1 0-16,-1-3 5 15,1-6-4-15,-1-1-2 16,-2-7 0-16,0-5 0 16,-1-4-2-16,-1-3 4 0,1-3-2 15,-2-2 15-15,0 0-14 16,0 0 12-16,0 0-10 16,0 0 4-16,0 0-5 15,0 0-2-15,0 0-51 16,0 0-93-16,0 0-204 15,-6 0-310-15</inkml:trace>
  <inkml:trace contextRef="#ctx0" brushRef="#br0" timeOffset="10615.81">24048 16237 500 0,'0'0'214'15,"0"0"-129"-15,0 0-43 16,0 0 102-16,0 0 46 16,0 0-96-16,0 0-45 15,0 0-8-15,0 0-19 16,0 0 43-16,0 0-27 15,0 3-1-15,4-3 45 16,3 0-30-16,0 1 1 16,2 1-17-16,4-1-21 15,3-1 29-15,4 0-25 16,3 0-2-16,4 0 20 16,1 0-36-16,5 0 7 0,2 0-8 15,4 0 0 1,5 0 14-16,3-1-2 0,7-2 3 15,1 0-1-15,4-1-2 16,2-2-12-16,-2 2 0 16,0 1-2-16,-4-2 2 15,-5 1 0-15,-6 1 1 16,-5 1 12-16,-8 1-12 16,-6 0-2-16,-7 1 1 15,-7 0 0-15,-7 0 1 16,-2 0-1-16,-2 0 0 15,0 0 11-15,0-2-8 0,0 2-6 16,0 0-16 0,0 0-78-16,-5 0-100 0,-6 0-179 15,-3 0-500-15</inkml:trace>
  <inkml:trace contextRef="#ctx0" brushRef="#br0" timeOffset="11095.9">24224 16551 880 0,'0'0'359'0,"0"0"-247"16,0 0-76-16,0 0-36 15,0 0 74-15,0 0 11 16,0 0-26-16,65 0 5 16,-40 0-17-16,3 0 1 0,5 0 9 15,3 0-42 1,3 0 14-16,1 0-5 0,-3 0-22 16,-1 0 17-16,-6 0-18 15,-6 0-1-15,-8 0 0 16,-4 0-18-16,-6 1 0 15,-3 1-62-15,-3-2-85 16,0 7-18-16,-11-3-335 16,-2 1-312-16</inkml:trace>
  <inkml:trace contextRef="#ctx0" brushRef="#br0" timeOffset="11382.97">24417 16621 918 0,'0'0'248'0,"0"0"-190"16,0 0-37-16,0 0 94 16,0 0-5-16,0 0-2 15,1 105-2-15,8-65-77 16,0 7 38-16,0-2-18 15,1-1-17-15,-1-2-4 16,-1-8-26-16,0-3 4 16,-1-3-6-16,-1-5-38 15,0-4-70-15,1-3-131 0,2-3-147 16,-3-3-299-16</inkml:trace>
  <inkml:trace contextRef="#ctx0" brushRef="#br0" timeOffset="11772.07">24676 17033 1033 0,'0'0'359'0,"0"0"-257"16,0 0-67-16,0 0 51 15,0 0 70-15,24-89-35 16,-18 72-76-16,0 1-14 0,0 2-1 15,-1 0-17-15,2 0 23 16,-4 3-17-16,0 2-19 16,-2 1 16-16,-1 4-9 15,0 2 9-15,0 0-2 16,0 2-7-16,0 0-11 16,0 2 4-16,0 15-5 15,0 6 5-15,0 13 0 16,0 6 6-16,2 6-2 15,4-1 8-15,2-1-9 16,2-7 3-16,-1-5-6 16,0-6 10-16,-2-8-4 15,-1-8-3-15,-1-5-3 16,-1-3-18-16,12-4-38 16,-2-9-120-16,4-5-307 0</inkml:trace>
  <inkml:trace contextRef="#ctx0" brushRef="#br0" timeOffset="12253.38">25422 16107 1154 0,'0'0'254'0,"0"0"-172"16,0 0-70-16,0 0 43 0,0 0 73 16,0 0-55-16,0 0-8 15,70-3-13-15,-46 3-28 16,-1 0 7-16,0 0-18 15,-2 0-12-15,-3 0 2 16,-2 0-3-16,-5 0-27 16,-5 0-75-16,0 2-104 15,-6 5 37-15,0 0-126 16,-6-1-113-16</inkml:trace>
  <inkml:trace contextRef="#ctx0" brushRef="#br0" timeOffset="12455.36">25409 16240 684 0,'0'0'373'0,"0"0"-250"15,0 0-89-15,0 0 24 16,0 0 84-16,0 0-14 16,0 0-13-16,88 1-42 15,-57-1-28-15,0 0 21 16,1 0-42-16,-2-1-24 15,5-2-40-15,-5-1-211 16,-6 0-511-16</inkml:trace>
  <inkml:trace contextRef="#ctx0" brushRef="#br0" timeOffset="12921.54">26254 15366 431 0,'0'0'703'16,"0"0"-580"-16,0 0-88 15,0 0-21-15,0 0 17 16,0 0 72-16,0 104-37 15,2-46 13-15,2 2-14 16,3 1-15-16,0-6 7 16,-1-5-44-16,1-10 3 15,-2-7-16-15,-1-10 0 16,-1-6 2-16,-1-7-2 16,-2-4-25-16,0-6-60 0,0 0-68 15,0-6-57 1,-6-6-519-16</inkml:trace>
  <inkml:trace contextRef="#ctx0" brushRef="#br0" timeOffset="13364.19">26149 15322 1083 0,'0'0'265'16,"0"0"-172"-16,0 0-93 16,0 0 13-16,0 0 15 15,0 0-12-15,0 0 4 0,34-22-17 16,-13 22 7-16,6 0 16 16,2 0-26-16,6 0 13 15,2 0-4-15,2 5-2 16,-2 3 8-16,-4 2-6 15,-3 4 2-15,-7 1-6 16,-6 5-4-16,-7 3-1 16,-8 4 0-16,-2 4 1 15,-12 3 10-15,-11 1 2 16,-8 2 8-16,-4-3 12 16,-3-4-27-16,1-1 13 15,1-3-4-15,5-6-14 0,4-6 37 16,8-1-18-1,7-6 2-15,4-1-15 0,4-6 2 16,4 0-18-16,0 0-40 16,13 0-160-16,5 0-139 15,1-3-481-15</inkml:trace>
  <inkml:trace contextRef="#ctx0" brushRef="#br0" timeOffset="13775.97">26559 15769 1167 0,'0'0'377'16,"0"0"-336"-16,0 0-29 16,0 0 5-16,0 0 59 15,0 0-22-15,0 0-54 16,64 0 1-16,-37 0-1 15,-2 0 0-15,-5 0 6 16,-3 4-6-16,-6 5 1 16,-4 0-1-16,-7 4-3 15,0 6 3-15,-12 3 0 16,-7 3 1-16,-5 2-2 16,0 1 2-16,2-3 5 15,4-2 24-15,6-1-30 16,5-5 29-16,5-3-25 15,2-4 2-15,0-3 12 0,14-4-8 16,6 0 19-16,7-3 10 16,1 0-38-16,2 0 9 15,0-5-10-15,-2-1-36 16,-2 2-34-16,-2 4-142 16,-6 0-329-16,-8 0-423 0</inkml:trace>
  <inkml:trace contextRef="#ctx0" brushRef="#br0" timeOffset="14174.01">26066 16404 1051 0,'0'0'279'15,"0"0"-221"-15,0 0-52 16,0 0 30-16,0 0 30 16,0 0 15-16,0 0-30 15,81 0 32-15,-39 0-10 16,6-5-16-16,21-4 9 15,21-1-10-15,15-1-9 0,-7 0-4 16,-19 2-42-16,-21 1 14 16,-16 4-15-16,4-1 1 15,-1 0-13-15,-2-2 3 16,-12 3-38-16,-12 1-16 16,-12 2-49-16,-7 1-30 15,-4 0 30-15,-13 0-36 16,-2 0-473-16</inkml:trace>
  <inkml:trace contextRef="#ctx0" brushRef="#br0" timeOffset="14506.89">26238 16549 1041 0,'0'0'287'16,"0"0"-209"-16,0 0-60 16,0 0 168-16,90-5-35 15,-56-2-76-15,6-2-17 16,2 1-24-16,2 0 16 15,-2 4-44-15,-3-3 4 16,-6 6-10-16,-9-1 0 0,-8 2-32 16,-10 0-53-16,-6 0-128 15,-6 3 70-15,-13 7-85 16,-2-3-582-16</inkml:trace>
  <inkml:trace contextRef="#ctx0" brushRef="#br0" timeOffset="15158.05">26413 16637 1169 0,'0'0'403'15,"0"0"-356"-15,0 0-15 16,0 0-19-16,0 0 66 16,0 0-22-16,0 0-53 15,0-8 5-15,0 13-8 16,1 12 10-16,2 9-7 0,0 13-1 16,3 5 9-1,0 7-9-15,1 2-2 0,2 2 1 16,0-4 9-1,0-3-11-15,-1-9 0 0,1-6-1 16,-2-7 4-16,1-5-3 16,-4-9 0-16,-1-2 0 15,0-4 0-15,-1-4-9 16,-1 0-52-16,2 0-60 16,3-2-57-16,-2 0-188 15,1 0-433-15</inkml:trace>
  <inkml:trace contextRef="#ctx0" brushRef="#br0" timeOffset="15790.12">26656 17054 922 0,'0'0'511'0,"0"0"-474"16,0 0-37-16,0 0 0 16,0 0 45-16,0 0-12 0,0 0-14 15,50-30 1 1,-35 29-18-16,2 1 15 0,-4 0-17 15,-3 0 1-15,-2 0 1 16,-4 6-1-16,0 2 34 16,-4 3-6-16,0 3-18 15,0 1 17-15,-10 3-6 16,-3 3-10-16,-3 0 18 16,-2-1-21-16,1 1 1 15,1-4-1-15,2 0-7 16,4-5-2-16,3-2 0 15,2-3 0-15,4 0 0 16,1-6 0-16,0 1 0 16,0-2 0-16,9 0 1 15,5 0-2-15,2 0 1 0,3 0 0 16,-1 0 1-16,1 0-1 16,0 0 7-16,0 0 16 15,-2 0-17-15,0 0 13 16,-1 0-14-16,-5 0-3 15,0 4 4-15,-3 2-4 16,0 1 2-16,-2-5 12 16,2 2-16-16,0 0 19 15,1-2-1-15,3-2-9 16,-2 0 16-16,2 0-20 16,1-3-5-16,4-16-102 15,-4 0-248-15,-4 1-829 0</inkml:trace>
  <inkml:trace contextRef="#ctx0" brushRef="#br0" timeOffset="16651.78">23252 15216 690 0,'0'0'363'15,"0"0"-226"-15,0 0-63 16,0 0 7-16,0 0 5 0,0 0-19 16,0 0-56-16,0 0-10 15,0 8 17-15,3 8-17 16,0 7 34-16,3 12 42 15,1 9-10-15,4 21-6 16,2 23-30-16,3 32-8 16,2 17 8-16,-3 10-30 15,-3-1-1-15,0-1 0 16,0 4 1-16,1 6 2 16,0 7 6-16,-3-7 49 15,2-8 7-15,-2-16-51 16,4-19 1-16,-2-16-15 15,-2-23 1-15,0-18 8 16,-5-14-9-16,-1-9 1 16,1 1 4-16,0 0 2 0,-1-3-7 15,-1-9 0-15,0-10-38 16,-2-9-35-16,-1-14-142 16,0-12-117-16,0-10-767 0</inkml:trace>
  <inkml:trace contextRef="#ctx0" brushRef="#br0" timeOffset="17583.97">23350 15059 557 0,'0'0'203'16,"0"0"-108"-16,0 0-8 16,0 0 59-16,0 0-10 15,0 0-16-15,0 0-50 16,24 10 8-16,-13-9 5 16,2 2-19-16,2 0-1 15,3-1-28-15,4 0 7 0,4 1 8 16,5-2-38-16,6 1 17 15,3-2-13-15,6 0-15 16,6 0 26-16,7 0-19 16,17-2 30-16,20-6 10 15,18-3-47-15,9-3 12 16,-10 4-13-16,-5 0 10 16,-16-1-6-16,-3 3-4 15,-1-1 1-15,-1 0-3 16,-2 1 10-16,0-1-10 15,-1 1 2-15,-3 0-1 0,0-1 0 16,3 0 1 0,1-1 0-16,3-1 10 0,3 0-4 15,1 0-7-15,2-1 1 16,0 1-7-16,2 0 1 16,-1 0 6-16,-1 3 0 15,3 2 2-15,-5-1-2 16,-1 2 0-16,-3 2-1 15,-14 2 1-15,-15 1-14 16,-11 0 14-16,-5 0 0 16,6 0-8-16,4 0 9 15,5 0-2-15,-6 0-19 16,-6 0 7-16,-1 0 4 16,-3 0-4-16,-2 0-8 15,-3 0 1-15,-2 0-56 0,-3-1-14 16,0 1-93-16,-2 0 16 15,10 0-113-15,-6 0-91 16,-7-2-237-16</inkml:trace>
  <inkml:trace contextRef="#ctx0" brushRef="#br0" timeOffset="19026.05">27410 14771 487 0,'0'0'238'16,"0"0"-161"-16,0 0-67 15,0 0 36-15,0 0 47 16,0 0 64-16,0 0-47 15,-3 40-43-15,3-18-8 16,0 8-15-16,0 4-17 16,0 5 26-16,0 7-40 15,0 4 4-15,0 4 33 16,3 15-18-16,0 14 8 16,3 16-22-16,-1 5-18 15,2-5 23-15,-1-6-16 0,-1-8 2 16,-1 4-2-1,1 4-5-15,2 5-2 0,-1-1 0 16,0-1 0-16,2-4 35 16,-1-5-14-16,0-2-1 15,-1-5-4-15,0 0-7 16,-1 1-9-16,0-3 2 16,-2 0 5-16,1-13 2 15,-1-12-9-15,-3-11 9 16,1-2-2-16,2 3 3 15,0 5-10-15,0 4 0 16,2-6 1-16,-1 0 2 16,2-5-2-16,-2 0-1 15,1-2 20-15,-2-3-19 0,0-4-1 16,-3-3 0 0,0-8-2-16,0-6 1 0,0-3 2 15,0-7-1-15,0-2 0 16,0-2-1-16,0 1-18 15,0-2-28-15,0 0 9 16,0 1 37-16,0-1-5 16,0 3 5-16,0-3 0 15,0 2-35-15,0-2 15 16,0 3-14-16,0-1-21 16,0 1 21-16,0 0 4 15,0 0-2-15,0 0 20 16,0 0-6-16,-3-1 7 0,-2 1-12 15,1 0-3 1,-3 1 27-16,-1 0-8 0,-1 4 8 16,-4-3-1-16,-1 2 7 15,-3-2-6-15,-2 1 0 16,-3 2 0-16,-2-3 12 16,-4 2-11-16,-3 1 8 15,-4-2 17-15,-3 0-26 16,-4 1 14-16,-6 0 8 15,-2 0-3-15,-3 0 22 16,-4 1-25-16,-2-1 20 16,1 0-5-16,-2 2-31 15,2-2 40-15,1-1-19 16,2 1 7-16,4-3 13 16,-1 0-32-16,0-2 8 0,1 1-17 15,0-1 8-15,-1-2 0 16,-1 0-7-16,0 0 0 15,-4 0 8-15,1 2-7 16,-2-1-3-16,0-1 1 16,-2 2 0-16,-1-1-1 15,1-1 1-15,-1 3 0 16,-2-3 9-16,-1 0-8 16,0 1-1-16,1 1 0 15,-1-2 0-15,0 3 2 0,2-3 4 16,1 0-6-1,-2 0 4-15,0 0 3 0,0 0-8 16,-1 0 1 0,-1-3-5-16,-1 3 3 0,0-2 3 15,1 1-1-15,2 1 4 16,2 0-3-16,1 0-1 16,5 0 0-16,1 0-1 15,2 0 0-15,3 0 1 16,3 0 0-16,0 0 9 15,2 0-9-15,1 0 0 16,0 0-2-16,-1 3-11 16,1-3 12-16,3 3 2 15,2 1-1-15,3-1 3 16,1 1 4-16,6-1-7 0,3 2 0 16,3 1-6-1,4-1 5-15,2 1 2 0,-1 1-1 16,4-3 0-16,-2 2 2 15,1-1-4-15,2 0 2 16,-1-2-2-16,3 1 2 16,-1-2 0-16,5 1 0 15,3-3 1-15,3 0-1 16,0 0-13-16,18 0-92 16,3-3-115-16,6-5-827 0</inkml:trace>
</inkml:ink>
</file>

<file path=ppt/ink/ink2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11.375" units="1/deg"/>
          <inkml:channelProperty channel="T" name="resolution" value="1" units="1/dev"/>
        </inkml:channelProperties>
      </inkml:inkSource>
      <inkml:timestamp xml:id="ts0" timeString="2021-05-11T18:42:34.481"/>
    </inkml:context>
    <inkml:brush xml:id="br0">
      <inkml:brushProperty name="width" value="0.05292" units="cm"/>
      <inkml:brushProperty name="height" value="0.05292" units="cm"/>
      <inkml:brushProperty name="color" value="#FF0000"/>
    </inkml:brush>
  </inkml:definitions>
  <inkml:trace contextRef="#ctx0" brushRef="#br0">12651 3077 428 0,'0'0'303'0,"0"0"-198"15,0 0-4-15,0 0-23 16,0 0 35-16,0 0-22 15,-52 53-52-15,34-37 6 16,0 6-20-16,-4 1 10 16,-3 5 11-16,-2 5-27 15,-3 7-7-15,-1 6 1 16,-1 3-13-16,4 0 13 16,5-2-12-16,4-5 0 15,4-5 6-15,3-7-7 16,5-6 0-16,4-5 0 15,3-5-9-15,0-4-3 16,0-3-113-16,0-7-108 0,0 0-128 16,0-3-127-16</inkml:trace>
  <inkml:trace contextRef="#ctx0" brushRef="#br0" timeOffset="411.87">12240 3464 375 0,'0'0'252'0,"0"0"-126"16,0 0-76-16,0 0 5 15,0 0-6-15,0 0-33 16,0 0 28-16,-2 39 2 16,2-19-22-16,0 3 2 0,0-2-24 15,0-1 4 1,0-2-6-16,0-2 0 0,6 1 0 15,3-5 0-15,0 0 1 16,1-3-2-16,5 0-5 16,0-4 6-16,1 0 0 15,3-3-8-15,-2-2 8 16,3 0 2-16,-4 0-1 16,2 0 31-16,-4 0-5 15,0-1 40-15,-5-2-3 16,-3 2-15-16,-1-1 10 15,-4 1-14-15,1 1-10 16,-2 0 12-16,0 0-39 16,0 0-6-16,0 0-2 0,0 0-3 15,0 0-25-15,4 0-73 16,-1 0-128-16,2 0-171 0</inkml:trace>
</inkml:ink>
</file>

<file path=ppt/ink/ink2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11.375" units="1/deg"/>
          <inkml:channelProperty channel="T" name="resolution" value="1" units="1/dev"/>
        </inkml:channelProperties>
      </inkml:inkSource>
      <inkml:timestamp xml:id="ts0" timeString="2021-05-11T18:45:09.730"/>
    </inkml:context>
    <inkml:brush xml:id="br0">
      <inkml:brushProperty name="width" value="0.05292" units="cm"/>
      <inkml:brushProperty name="height" value="0.05292" units="cm"/>
      <inkml:brushProperty name="color" value="#FF0000"/>
    </inkml:brush>
  </inkml:definitions>
  <inkml:trace contextRef="#ctx0" brushRef="#br0">6185 4780 175 0,'0'0'112'15,"0"0"-32"-15,0 0 22 16,0 0 2-16,0 0-16 0,0 0-33 16,-6-26 8-16,2 23 54 15,4 1-36-15,0 2-23 16,0 0-22-16,0 0-34 15,0 0 16-15,0 0-18 16,0 0-52-16,0 0-237 16,0 0-211-16</inkml:trace>
  <inkml:trace contextRef="#ctx0" brushRef="#br0" timeOffset="1237.85">6206 4666 333 0,'0'0'120'16,"0"0"-25"-16,0 0 28 15,0 0-13-15,0 0-16 16,0 0-47-16,0 0 15 16,-1-33-11-16,1 27-26 15,5-1 6-15,1 0 6 16,-1 1-6-16,4 0-7 16,0 1-22-16,0 2-2 15,1-1 0-15,2 1 0 16,0 1-4-16,-1 2 4 15,0 0-7-15,-3 0 7 16,4 5-25-16,-3 2 25 0,0 6 23 16,-3 1-23-16,0 3 18 15,-3 2-18-15,1 2 0 16,-1 4 5-16,-3 5 3 16,0 1-8-16,0 3 0 15,0 4 1-15,0 1 0 16,0 0 1-16,0 2-2 15,3 0 0-15,-3-2 0 16,3 2 0-16,-1-7 0 16,1 0 1-16,0-1-1 15,0-4 0-15,1 0 0 16,2-5 0-16,-2 1 0 16,1-4 0-16,1-4 0 0,0-2 0 15,3-4-1 1,-2-3 1-16,2-3-13 0,0-5-48 15,0 0 7-15,2 0 54 16,-2-4 5-16,1-6-4 16,-3 0-2-16,-2 0-9 15,-2 1 9-15,-3 2 0 16,0 1-12-16,0 2 13 16,0 1 1-16,-3 3-1 15,-2 0 9-15,2 0-9 16,-1 0 0-16,-2 0-13 15,2 8 0-15,-1 4 13 16,2 4 0-16,-1 3 0 16,-1 4 1-16,2 2-1 15,0 3-1-15,-1 3 0 0,4 2 1 16,0 0 10-16,0 4-1 16,0 0 3-16,0 1 22 15,0 0-34-15,7 0 10 16,-1 0-10-16,0-1 1 15,0 2 36-15,0 2-19 16,3-2-6-16,0 1 13 16,-3 2-24-16,4 2-1 15,-4-3 8-15,0 2-7 16,-1-2 34-16,-1-4-23 16,-4-3 2-16,0-5 24 15,0 1-38-15,0-7 19 16,-7-1 6-16,-7 0-14 0,-5-2 36 15,0-3-20-15,-4-3 20 16,-2-3 18-16,-2-1-39 16,-3-3 9-16,-1-2 3 15,-1 0-22-15,1-2 19 16,4 0-19-16,2 0 5 16,10 0 14-16,2-1-34 15,4 1 6-15,4 0-7 16,-2 0-12-16,7-1 5 15,0 2-45-15,7-1-105 16,8-1-69-16,3-2-394 0</inkml:trace>
  <inkml:trace contextRef="#ctx0" brushRef="#br0" timeOffset="2252.03">6437 5311 540 0,'0'0'146'0,"0"0"26"16,0 0-86-16,0 0-60 15,0 0 42-15,0 0 6 16,21-82-4-16,-4 47 12 15,-1-9-38-15,-1-7 1 16,10-16-14-16,4-18-29 16,5-18 28-16,3-4-18 15,2 5-12-15,-8 20 6 16,-7 25 0-16,-6 12-8 16,1 8 2-16,1-7-6 15,5-1 5-15,4-5 1 16,-3 9 0-16,-2 6 0 15,-2 6 0-15,-2 5 0 16,-2 7-1-16,-3 5-22 0,-2 5 23 16,-1 4-34-16,-3 3-3 15,0 0 16-15,-3 0-18 16,2 0 16-16,-4 0 3 16,-1 2-8-16,0-2 28 15,-3 1-13-15,1-1 13 16,-1 0 13-16,0 0-12 15,0 0 6-15,0 0 2 16,0 0 4-16,0 0 28 16,0 0-20-16,0 0-3 15,0 0 1-15,0 3-18 16,0 1 5-16,0-1-6 16,-4 6-6-16,0-1 5 0,-1 1 1 15,2 3 0-15,0-2 1 16,3-1-1-16,0-3-1 15,0 0 0-15,0-2-15 16,0-2 15-16,0-2-28 16,0 0 11-16,0 0-15 15,0 0 11-15,0-2 11 16,0-4-98-16,0-4-25 16,0 0 79-16,0-1-23 15,0 1 14-15,0 1 47 16,0 2-10-16,0 3 21 15,0 2-20-15,0 2-53 16,0 0 25-16,0 0-67 0,0 0-46 16,0 0 77-16</inkml:trace>
  <inkml:trace contextRef="#ctx0" brushRef="#br0" timeOffset="2890.5">7007 4017 113 0,'0'0'92'16,"0"0"-23"-16,0 0 58 15,0 0-4-15,21 71-48 16,-11-39 37-16,-1 2-45 16,-1-1-1-16,2-4-30 15,-4-4-34-15,-1-8 21 16,-2-5-4-16,-3-7 21 15,0-1 56-15,0-4 24 16,0 0 16-16,0 0 31 16,-5-13-102-16,-5-6-23 0,-2-7-42 15,0-3 19-15,0-3 0 16,2-2-19-16,-1 3 0 16,6 4-2-16,2 4-9 15,-1 6 5-15,3 5 6 16,1 5 0-16,0 4-8 15,0 3-56-15,0 0-24 16,10 0 47-16,7 7 18 16,2 5 13-16,3-2 10 15,-1 3 0-15,0-2-1 16,-3 0 1-16,-5-3 0 16,-5 1 0-16,-8 0-1 15,0 4 1-15,0 2 8 0,-15 4 16 16,-4 4-3-16,0-2-19 15,2-1-4-15,3-6 2 16,4 0-22-16,8-5-17 16,2-6-136-16,2-3-179 15,8 0-3-15</inkml:trace>
  <inkml:trace contextRef="#ctx0" brushRef="#br0" timeOffset="4923.7">7268 3956 409 0,'0'0'52'0,"0"0"26"16,-18 86 10-16,17-50-9 16,1-2 32-16,0-5-38 15,9-4-6-15,7-9 17 16,2-6-46-16,1-7 15 15,2-3 52-15,-4-2-81 16,0-11 8-16,-6-7-13 16,0-2-12-16,-4-2 19 15,-4 1-24-15,-3-1 12 16,0 2-3-16,0 5-10 16,0 5 35-16,0 6 16 0,-2 6-17 15,2 0-35-15,0 11-28 16,3 10 28-16,8 5-2 15,2-1 2-15,4-1-6 16,2-7 7-16,1-8-1 16,-1-2 7-16,-3-7 2 15,1 0-9-15,-7-4 7 16,0-8-6-16,-5-8 26 16,-5-1-12-16,0-1-1 15,-2-1-4-15,-12 0-9 16,0 2-1-16,-4 4 0 15,3 3-32-15,1 8-4 16,0 6-22-16,5 3 20 16,0 16 37-16,5 8-22 15,4 2 22-15,0-3-5 0,1-2-9 16,14-7 14-16,0-5 1 16,4-7-13-16,-1-5 13 15,2 0 13-15,-4-9 15 16,-4-9-8-16,-3-5-8 15,0-5 26-15,-5-6-14 16,-4-5-11-16,0-4-10 16,0-3-3-16,-1 3 0 15,-6 4-31-15,-1 8-47 16,2 9 65-16,3 10 0 16,0 9 6-16,3 3-4 15,0 16-6-15,0 13 17 16,0 11 0-16,6 6 0 0,6 1 10 15,6-5-9 1,1-6 12-16,2-10 0 0,0-8-7 16,0-7 1-16,-3-6 24 15,-2-5 25-15,-2 0 37 16,-3-7-58-16,-2-10-9 16,-4-8-5-16,-2-3-15 15,-3-5 2-15,0 2-8 16,0 3 2-16,0 5 0 15,0 8-2-15,-3 9-1 16,3 6-25-16,0 8-60 16,0 20 68-16,3 6 17 15,9 2 1-15,0 0-1 16,5-8 1-16,2-8 0 16,1-7 0-16,1-6 5 0,-1-7-5 15,-4 0 17-15,-1-4-16 16,-3-13 23-16,-5-4-18 15,-2-5 0-15,-4-5 3 16,-1-4-8-16,0 2-2 16,0 0-12-16,0 6-41 15,-3 9 3-15,2 7 31 16,-1 11 2-16,2 1 1 16,0 19-6-16,0 11 23 15,3 4 0-15,5-1 1 0,4-6 12 16,0-6-12-1,0-5-1-15,1-8 13 0,-2-6-13 16,-4-3 56-16,2 0-18 16,-3-8 6-16,-2-13 18 15,1-3-49-15,-2-5-4 16,0-2-3-16,-3 0-5 16,4 4-2-16,-4 4-10 15,3 9-16-15,0 6 8 16,2 8-53-16,-1 3 42 15,2 14 27-15,3 8 3 16,-3-1 0-16,3-1 0 16,0-3 7-16,0-7-5 15,-3-5-2-15,0-4 0 16,0-4 6-16,-3 0-4 0,4-1 31 16,1-13-14-16,-2-5-13 15,0-1 7-15,0-4-13 16,-3 1 0-16,2 3-1 15,-2 3 0-15,-1 5-8 16,4 9 8-16,-1 3-20 16,2 3 8-16,0 14 22 15,1 1-9-15,-2 1 9 16,0-2 4-16,1-5-6 16,-1-3-7-16,0-2 0 15,-3-7 0-15,0 0-42 16,0 0-52-16,-1-10 40 15,-1-5-65-15,-1-4-34 0,0-3 0 16,0 1 50-16,0 1 54 16,2 4 49-16,-1 7 81 15,5 5 20-15,0 4-78 16,0 0 38-16,5 15 11 16,0 4 22-16,0 2 44 15,-2 1-96-15,4-2 4 16,-4-6-30-16,-1-3-5 15,-1-4 0-15,-3-3-10 16,-1-4 0-16,-1 0 24 16,1-7 5-16,0-8-3 15,3-5-27-15,-3-5 8 16,1-3 1-16,-2 3-9 16,-1 6 2-16,1 3-2 0,-1 10 0 15,1 6-17-15,2 0-35 16,1 11 50-16,2 6 2 15,2 2 1-15,0-4 9 16,2-2-4-16,-1-6-6 16,-1-6 0-16,5-1-12 15,-1-1 12-15,-1-12 23 16,-2-4-23-16,1-2-46 16,-4 0 31-16,1-1-50 15,-1 5 11-15,-1 4-18 16,0 5-1-16,0 6-22 15,0 0 51-15,1 12 44 16,1 3 14-16,-1 1-13 0,2-2 7 16,3-3-8-1,-1-4 0-15,-2-3 25 0,-1-2 27 16,-2-2 12-16,-1 0 7 16,-2-6-19-16,-3-6-7 15,0 1-33-15,0-4-11 16,-6 2 28-16,-5 4-29 15,-3 2-43-15,-3 6 22 16,1 1-28-16,1 1 17 16,3 14 13-16,4 2 1 15,5 1 16-15,3-1-3 16,0 0 5-16,26-6-65 16,-2-4-219-16,3-7-464 0</inkml:trace>
  <inkml:trace contextRef="#ctx0" brushRef="#br0" timeOffset="5526.76">8946 3512 937 0,'0'0'224'16,"0"0"-133"-16,0 0-7 15,0 0-68-15,0 0 12 16,-82-20-27-16,64 20 6 15,2 15-7-15,1 7-13 16,4 4 13-16,7 3-6 16,4-1-11-16,0-2 16 15,4-4-5-15,14-6-3 0,2-8 9 16,-1-7-41-16,5-1 22 16,-6-8 19-16,1-12 0 15,-5-3 15-15,-4-6-15 16,-4-3 2-16,-3-2 8 15,-3-5-2-15,0 1-8 16,-3-1 0-16,-6 4-7 16,-1 7 6-16,2 9 2 15,2 12 0-15,0 7-1 16,-1 13-10-16,1 18 10 16,1 8 0-16,4 7 0 15,1 0 5-15,3-4-4 0,13-6 0 16,4-9 0-16,-1-10 1 15,3-7-2-15,-5-9 0 16,1-1 30-16,-5-7 15 16,0-10-26-16,-5-5-5 15,0-3-2-15,-5-4-11 16,-3 0-2-16,0 1-30 16,0 7-17-16,0 6 18 15,0 11 4-15,0 4-6 16,0 11-13-16,0 14 25 15,0 4 20-15,1 3 0 16,11-4-3-16,3-3 2 16,7-8 1-16,5-11-16 15,15-6-23-15,-8-6-133 16,-4-10-160-16</inkml:trace>
  <inkml:trace contextRef="#ctx0" brushRef="#br0" timeOffset="6567.27">9300 3375 517 0,'0'0'114'0,"0"0"58"15,0 0-83-15,-9 96-6 16,9-69-40-16,7-5-17 16,9-3 5-16,3-7-21 15,1-4 17-15,1-5 22 16,-1-3 34-16,-1-3-30 15,0-11-35-15,-2-6-18 0,-1-2 0 16,-4 0 0-16,-4 0-37 16,-3 2 37-16,-5 1-12 15,0 5 6-15,0 4-1 16,-5 2 7-16,-6 4 31 16,-4 4-31-16,-3 0 1 15,-4 0-1-15,-5 7 0 16,3 5 0-16,-3 2 0 15,5 3-33-15,3-1 33 16,5 1-16-16,5-1 7 16,5 1 9-16,4 0-17 15,0 3 16-15,9-4 1 0,9-2-4 16,4-4-6-16,2-5 4 16,1-5-51-16,-4 0 57 15,0-2 0-15,-3-14 20 16,-5-2-8-16,-2-5-11 15,-2 0 29-15,-5-4-11 16,-1 3 29-16,-1 0-9 16,-2 5-33-16,0 7 10 15,0 6-3-15,0 6-12 16,0 3-1-16,0 16 1 16,0 7-1-16,3 1 0 15,8-2 4-15,3-4-4 16,8-5 0-16,1-7 0 15,4-6 6-15,-2-3 3 0,-1 0-9 16,-5-12 0-16,-1-7 1 16,-5-2-11-16,-2-5 10 15,-8-2 0-15,0 3-11 16,-3 0 11-16,0 8-1 16,0 5-17-16,0 7 18 15,0 5-4-15,0 0 4 16,0 14 0-16,0 3 2 15,6 1-2-15,9-2-2 16,5-5 1-16,3-4 1 16,4-7 10-16,-2 0 12 15,-1-10 8-15,-2-7-11 0,-8-2 0 16,-5-3-13 0,-9 1 24-16,0-1-30 0,-6 2 41 15,-11 1-29-15,-5 7 11 16,-3 7-12-16,1 5-11 15,0 0-7-15,0 19-2 16,5 8-2-16,3 2 2 16,5 3 9-16,6-3 0 15,5-3 0-15,2-6-4 16,16-9-8-16,4-1-23 16,5-10-43-16,0 0-32 15,-2-2 32-15,-4-9-45 16,-3 0 68-16,-5 5 52 15,-4 4 3-15,-3 2 105 16,-1 5-47-16,1 20 83 0,1 9-46 16,-1 8-42-16,-1 6 8 15,1-1-35-15,-2-1-9 16,2-7-17-16,0-10 1 16,0-7-14-16,3-14 9 15,0-6-191-15,-3-2-400 0</inkml:trace>
  <inkml:trace contextRef="#ctx0" brushRef="#br0" timeOffset="7288.92">9960 3275 803 0,'0'0'221'16,"0"0"-163"-16,0 0-25 15,0 0-14-15,5 96 46 16,4-69-17-16,4-3 0 16,1-7 1-16,4-6-49 15,-1-5 19-15,-2-6 42 16,3 0-9-16,-1-17-19 16,-1-2-26-16,-4-5-7 15,-3-1-22-15,-2-1-23 16,-2 2 26-16,-4 4 11 15,-1 4 2-15,0 6-1 0,0 10 7 16,0 0-25-16,0 10 15 16,3 12-2-16,2 4 12 15,4 2 0-15,6-5 1 16,4-1-1-16,4-8 0 16,0-4 0-16,4-9-1 15,-2-1-34-15,-1-1 27 16,-4-16-10-16,-1-2-11 15,-5-4-29-15,-3 2 37 16,-3 1 21-16,-5 3 16 16,0 6-15-16,-3 3 11 15,0 6 2-15,0 2 2 16,0 0-16-16,-9 0 0 16,1 4-59-16,-3 2-48 15,0-1-116-15,2-2-21 0,2 0 72 16,1-3 123-16,0 1 48 15,3-1-1-15,0 2 2 16,0 3 2-16,1-1-2 16,1 4 0-16,1 2 5 15,0 2 2-15,0 0 47 16,9-1-14-16,3-1 18 16,4-3 26-16,-1-3-2 15,3-3 19-15,0-1 12 16,0 0 5-16,-2 0-41 0,-2-2-6 15,-2-4-21 1,-1 1 13-16,-3-1-52 0,0 5 7 16,-4-1-14-16,0 2-1 15,-4 0-6 1,0 0-3-16,0 0-114 0,0 0-285 0</inkml:trace>
  <inkml:trace contextRef="#ctx0" brushRef="#br0" timeOffset="9242.02">6307 2428 168 0,'0'0'350'16,"0"0"-184"-16,0 0-29 15,0 0 9-15,0 0-48 16,0 0-35-16,0 0-16 16,-7-19-12-16,7 19 7 15,0 0-27-15,0 0 3 16,0 0 4-16,0 0-21 16,0 0-1-16,0 0 0 15,0 0-16-15,0 0 14 16,0 0-3-16,4-3 5 0,4 3 7 15,1-2-6 1,3 2-2-16,3 0 1 16,1 0-6-16,7 0 4 0,-1 0 2 15,8 2 0-15,-2 5 2 16,-1-1-2-16,-2 1 0 16,-5 2-2-16,-1-1-5 15,-3 2 6-15,-2 1 1 16,-2-2 0-16,-2 2 0 15,-1 3 0-15,0 3 0 16,0 3 0-16,-6 4-5 16,3 2 5-16,-4 3 0 15,-2 0 1-15,0 3 6 16,0 3-6-16,0 1-1 16,-2 2 0-16,-1 1 1 0,0 1-1 15,0 2 0-15,3-5 0 16,0 1 11-16,0-3-11 15,0 0 0-15,0-1 0 16,3-1 0-16,3-1 10 16,-1-1-4-16,-1-4 1 15,5-3 2-15,0-3-7 16,0-5-2-16,6-7 0 16,-3-1 0-16,1-7 2 15,2-1-2-15,-3 0-16 16,0-9-6-16,-3-2-44 15,-3-3-21-15,-6 1-16 16,0 1 64-16,0 4-4 0,0 1 43 16,-5 0 13-1,-4 4 20-15,-2 3-4 0,-3 0 11 16,5 0-12-16,-6 0-27 16,3 11 10-16,-1 6-11 15,-1 5 0-15,1 8-1 16,3 4 3-16,2 5-2 15,5 4 0-15,3 5 0 16,0 1 2-16,0 2-1 16,0 1-1-16,3-2 3 15,2-5-2-15,-4-1-2 16,-1-10 2-16,0-5 17 16,-1-7 50-16,-10-6-16 0,-1-5-3 15,0-4 1 1,2-3 0-16,-2-4 16 0,4 0-42 15,4 0-24-15,4-18-23 16,0-2-210-16,0-4-677 0</inkml:trace>
  <inkml:trace contextRef="#ctx0" brushRef="#br0" timeOffset="9819.18">7032 2777 202 0,'0'0'341'0,"0"0"-227"16,0 0 50-16,0 0 28 15,0 0-54-15,0 0-18 16,0 0-58-16,-8-20-37 16,8 18-25-16,0 2-2 15,7 0 2-15,6 0-1 16,8-3-1-16,0 1 2 15,5-4 0-15,2 0 0 16,-3-5 7-16,-1 0-7 16,-2-1 0-16,-5 0-12 15,-4 4-17-15,-2 1-7 0,-7 3-78 16,-2 1 40-16,-2 3-45 16,0 0-79-16,-2 0 12 15,-5 0-85-15,-1 0-50 0</inkml:trace>
  <inkml:trace contextRef="#ctx0" brushRef="#br0" timeOffset="10218.77">7159 2609 527 0,'0'0'160'0,"0"0"-134"15,0 0-19-15,0 0 18 16,8 73 96-16,6-29 52 0,3 9-53 16,7 6-23-1,1 3-62-15,0-2-12 0,-2-3-21 16,-2-10 5-16,-5-8-1 16,-4-8-5-16,-4-9-1 15,-4-7 6-15,-1-8-6 16,0-7-52-16,-2 0-109 15,1-12-249-15</inkml:trace>
  <inkml:trace contextRef="#ctx0" brushRef="#br0" timeOffset="10599.96">7417 2914 398 0,'0'0'82'0,"0"0"2"0,0 0-22 16,37 89 3-16,-20-69-16 15,7-4-7-15,-2-5 26 16,2-11-15-16,-3 0 3 16,-3 0 40-16,-3-17 24 15,-2-4-65-15,-4-6-55 16,-3-2-36-16,-6-3-32 15,0 0 37-15,0-1-89 16,-9 6 82-16,0 3 37 16,0 7 2-16,3 10 35 15,2 7-33-15,4 2 4 16,0 21-7-16,0 10 1 16,1 2 39-16,13 0-5 0,5-3-35 15,3-11 1-15,4-8-1 16,-4-8-4-16,7-5-45 15,-7-16-141-15,-8-1-494 0</inkml:trace>
  <inkml:trace contextRef="#ctx0" brushRef="#br0" timeOffset="11043.93">7684 2548 7 0,'0'0'618'15,"0"0"-554"-15,0 0 11 0,6 78 85 16,9-33-28-16,5 5-6 16,2-2-55-16,2 1-25 15,1-8-8-15,-3-11-15 16,-5-7-1-16,-1-9 11 16,-7-6-32-16,-3-5 4 15,-3-3-5-15,-1 0 18 16,-1-8 114-16,2-10-64 15,1-8-39-15,-1-7-29 16,-1-6-23-16,4 0-45 16,2 3-27-16,1 10-24 15,2 8 15-15,3 15 70 16,2 3 34-16,2 11 21 0,3 13-20 16,-2 2 12-16,-2 3 25 15,-4-4-13-15,-5-1 75 16,-7-4-45-16,-1-1 28 15,-3-5-2-15,-16-3-56 16,2-5-5-16,-8-1-18 16,3-5 4-16,-2 0-12 15,6 0-12-15,3-11-52 16,12-5-52-16,3 4-108 16,0-1-322-16</inkml:trace>
  <inkml:trace contextRef="#ctx0" brushRef="#br0" timeOffset="11352.28">8187 2653 631 0,'0'0'83'0,"0"0"-12"15,-9 71 4-15,9-43-33 16,13-3 20-16,8-8-8 15,0-8-46-15,3-6 14 16,-3-3 10-16,-2-3 47 16,-2-12 50-16,-5-6-23 15,-4-3-10-15,-5 0-13 16,-3-1-28-16,0 5 11 16,-10 1 14-16,-5 5-54 15,-4 7 1-15,-1 7-10 0,-5 7-16 16,-3 22-1-16,-10 31-58 15,4-4-145-15,7-4-409 0</inkml:trace>
  <inkml:trace contextRef="#ctx0" brushRef="#br0" timeOffset="19395.16">6091 4900 706 0,'0'0'149'16,"0"0"-117"-16,0 0 34 15,0 0 48-15,0 0-33 0,0 0-1 16,0 0-6 0,0 4 19-16,0-2 7 0,0 3-58 15,0 0-6-15,0 2-2 16,0 4-15-16,0 5 42 16,0 5-26-16,0 6 1 15,0 9 18-15,0 5-37 16,0 10 25-16,9 17-13 15,3 18-4-15,1 14 28 16,-5-8-32-16,0-22-4 16,-7-23 21-16,-1-19-37 15,0 1 7-15,0-1-8 16,0-5 6-16,0-8 2 16,0-6-7-16,0-6 4 0,0-3 28 15,0 0-20-15,0 0 42 16,0 0-32-16,0-3-17 15,0-3-12-15,0-2 0 16,-1-6-45-16,-1-2-50 16,2-4-37-16,0-14-7 15,0 4-154-15,5 4-360 0</inkml:trace>
  <inkml:trace contextRef="#ctx0" brushRef="#br0" timeOffset="21633.76">6151 4871 512 0,'0'0'228'16,"0"0"-136"-16,0 0 27 16,0 0-35-16,0 0-8 0,0 0 33 15,0 0-31-15,-7 63-39 16,-4-38 47-16,2 2-14 15,-4 4-14-15,-2 2-15 16,-3 1-43-16,3-2 11 16,0-5-11-16,3-4 1 15,3-5 4-15,2-6-5 16,2-4 1-16,2-1 6 16,2-2 0-16,-1-5-7 15,1 2 0-15,1-2 1 16,0 0 54-16,0 0-9 15,0-2 14-15,0-6-5 0,0-4-53 16,3-2 11 0,3-5-13-16,4-1 6 0,-1-5 2 15,0-1-8-15,3-5 2 16,-3-1 10-16,0 3-11 16,-3-1-2-16,1-1 1 15,-1 5 0-15,-1-1-1 16,-4 5 1-16,2 3 0 15,-1 2 4-15,1 2-4 16,-2 1 0-16,1 3 0 16,-2 0 0-16,0 2 2 15,1 2-1-15,-1 4-1 16,0 0 3-16,0 3-3 0,0 0 0 16,0 0-1-1,0 0-13-15,0 0 6 0,0 0 7 16,2 0 1-16,3 4-1 15,0 8-8-15,1 2 9 16,3 3 0-16,1 2 1 16,1 1 6-16,-1 3-7 15,2-1 0-15,3 3 3 16,0-2 3-16,-3 2-8 16,3-1 2-16,-3-1 0 15,-2 0-1-15,2-1 2 16,-3-2-1-16,-1-3 1 15,-2-4 1-15,-2-3-2 16,-1-5 0-16,-2-2 0 16,1-1 1-16,-2-2 0 15,0 0-1-15,0 0 13 0,0 0-7 16,0 0 1-16,0 0 19 16,0 0-4-16,0 0 21 15,-5 0-33-15,-5 0-8 16,1 0 7-16,-3 0-1 15,-3 0-10-15,2 0 2 16,-5 4-6-16,4 0 5 16,-5 1 1-16,0-1 0 15,1 4 1-15,-3-1 1 16,0-2-2-16,3 2 0 16,2-4 0-16,2 0 2 15,3 1-2-15,0-2 0 0,5 0 5 16,0 1-4-1,0-1-2-15,2-2 1 0,2 0 0 16,1 0 1-16,-1 0 0 16,2 0 0-16,0 0 5 15,0 0-6-15,0 0 0 16,0 0-1-16,0 0-9 16,0 0-3-16,0 0 10 15,0 0-7-15,0 0 8 16,12 0-16-16,3 0 18 15,6 0 0-15,0 0 1 16,6 0 3-16,-5 0-4 16,5 0 0-16,-5 0 5 15,-5 0-4-15,-1 0-1 0,-7 0 0 16,-6 0 0-16,2 0-1 16,-5 0 2-16,0 0 5 15,0 0 16-15,0 0-22 16,-5 0 11-16,-4 0-11 15,-7 4 1-15,-4 2 2 16,-2 1-3-16,-5-1 1 16,0 0 2-16,-1-3-2 15,4 2-1-15,3-2 0 16,3 0 1-16,5-1-3 16,1-1 2-16,4-1 0 15,2 0 9-15,5 0-8 16,-1 0-1-16,2 0 0 15,0 0-6-15,0 0-5 0,0 0 11 16,0 0-11-16,0-1 1 16,0-7 5-16,2-3 5 15,5-5 0-15,1-1 1 16,-1-2-7-16,2-1 7 16,-3 0-1-16,0-3 9 15,-1-1-8-15,0-1-1 16,-2 1 0-16,-1 0-9 15,4 0 8-15,-6 1 1 16,3 2 0-16,0 4-3 16,0-1 7-16,-1 3-5 15,-1 2 1-15,2 3 0 16,0 3-1-16,-2 1 1 16,1 3 0-16,-2 0-2 0,1 1 8 15,-1 2-6-15,0-2 0 16,0 2 0-16,0 0-10 15,0 0 10-15,0 0 0 16,0 0-6-16,0 0 15 16,0 0-9-16,0 0 0 15,0 0 0-15,0 0-6 16,0 0 6-16,0 0 0 16,0 0 0-16,0 0 1 15,0 0-1-15,0 0 0 0,0 0 0 16,0 0-6-1,0 0 6-15,0 0-4 0,0 0 2 16,5 0-2-16,2 4 4 16,4 5 0-16,5 4 0 15,3 2-3-15,3 5 10 16,3 2-7-16,0 3 0 16,2 0-3-16,0-1 3 15,-2 0 0-15,-4-3 0 16,0-3 10-16,-6-1-10 15,-3-3-5-15,-3-4 4 16,-5-3 2-16,-1 0 2 16,-3-5-3-16,0-1 0 15,0 2 6-15,0 0-5 16,0 0-1-16,0 0 0 0,0 1 9 16,-3 0-8-16,-1 0 0 15,-1-2-1-15,-1 1 9 16,0 1-9-16,-1-3 0 15,-2 2 0-15,0 0 1 16,-1 0-1-16,-2 2 2 16,-2 1-2-16,-2 1 1 15,1-1-1-15,-6 5 0 16,5-2 0-16,1-1 0 16,-2-2 0-16,5 2 0 15,3-4 0-15,-1 0 2 16,4 0-2-16,0 0 0 15,3-3-1-15,1 1-4 0,1-2-7 16,1 1-19 0,0 4-85-16,0-1-199 0,1 3-481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9T12:00:46.049"/>
    </inkml:context>
    <inkml:brush xml:id="br0">
      <inkml:brushProperty name="width" value="0.2" units="cm"/>
      <inkml:brushProperty name="height" value="0.2" units="cm"/>
      <inkml:brushProperty name="color" value="#F6630D"/>
    </inkml:brush>
  </inkml:definitions>
  <inkml:trace contextRef="#ctx0" brushRef="#br0">0 0 10730,'0'0'1465,"0"0"-1465,0 0-232,0 0 120,0 0 16,0 0-993,0 0-847,16 5-713</inkml:trace>
</inkml:ink>
</file>

<file path=ppt/ink/ink2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11.375" units="1/deg"/>
          <inkml:channelProperty channel="T" name="resolution" value="1" units="1/dev"/>
        </inkml:channelProperties>
      </inkml:inkSource>
      <inkml:timestamp xml:id="ts0" timeString="2021-05-11T18:47:45.571"/>
    </inkml:context>
    <inkml:brush xml:id="br0">
      <inkml:brushProperty name="width" value="0.05292" units="cm"/>
      <inkml:brushProperty name="height" value="0.05292" units="cm"/>
      <inkml:brushProperty name="color" value="#FFFF00"/>
    </inkml:brush>
    <inkml:brush xml:id="br1">
      <inkml:brushProperty name="width" value="0.05292" units="cm"/>
      <inkml:brushProperty name="height" value="0.05292" units="cm"/>
      <inkml:brushProperty name="color" value="#FF0000"/>
    </inkml:brush>
  </inkml:definitions>
  <inkml:trace contextRef="#ctx0" brushRef="#br0">7793 9547 939 0,'0'0'209'0,"0"0"-91"16,0 0-65-16,0 0-34 15,0 0-19-15,0 0-135 16,0 0-54-16,6 3-103 15,6 3-5-15</inkml:trace>
  <inkml:trace contextRef="#ctx0" brushRef="#br1" timeOffset="30101.15">22706 2777 469 0,'0'0'150'15,"0"0"-29"-15,0 0 25 16,0 0-33-16,0 0 3 0,0 0-46 16,0 0-12-16,0-3 2 15,0 3-34-15,0 0 3 16,0 0-7-16,0 0-21 16,0 0 37-16,0 0-24 15,0 0-6-15,0 0-3 16,0 0-3-16,0 3-3 15,-3 6 1-15,-3 5-3 16,-1 2 3-16,1 3 0 16,0 2 1-16,0 0-2 15,1 2 2-15,-2 2-1 16,1 1 0-16,0 4 3 16,0 3-3-16,0 3 1 0,-1 5-1 15,-1 5 14-15,2 2-8 16,-2 6 14-16,-2 1 15 15,3 6-23-15,-2-3 24 16,-1 4-12-16,0 0-3 16,3-1 23-16,-1 1-42 15,0 0 19-15,-1 12 3 16,1-7-17-16,0 4 28 16,0 9-16-16,0 4-17 15,-1 20 36-15,-1 2-37 16,2-6 13-16,-1-10-11 15,0-11 6-15,-1-2 8 16,1-2-5-16,0-12-10 16,0-10 22-16,5-12-22 15,-1-2-2-15,-1 3 0 0,2 1 12 16,-1 5-11-16,2-10 1 16,-1-3-2-16,1-9 13 15,0-4-13-15,1-5 0 16,1-5 0-16,-1-2 4 15,1-3-4-15,1-3 0 16,-2 0 1-16,2 0-1 16,0-3 0-16,0-1 0 15,0 2 0-15,0-2 10 16,-1 0-9-16,1 0-1 16,0 0 0-16,0 0 8 15,0 0-8-15,0 0 0 0,0 0-2 16,0 0 7-16,0 0-6 15,0 0 1-15,0 0 0 16,0 0-12-16,0 0 11 16,0 0-12-16,0 0 5 15,0 0-22-15,0 0 21 16,0 0-28-16,0-3-50 16,0-2-88-16,0 1-129 15,0 1-206-15,1 1-10 0</inkml:trace>
  <inkml:trace contextRef="#ctx0" brushRef="#br1" timeOffset="30524.4">22400 5199 425 0,'0'0'141'0,"0"0"-57"16,0 0-38-16,0 0-7 15,0 0-32-15,0 0-7 16,0 0-30-16,-3-5-13 15,2 4 34-15,1-4-34 16,0 1-82-16,0-1-122 0</inkml:trace>
  <inkml:trace contextRef="#ctx0" brushRef="#br1" timeOffset="31392.18">22400 5199 41 0,'-4'-50'252'16,"4"47"-167"-16,0 2-30 15,0-3-10-15,0 1-9 16,0 1-11-16,0 0-24 16,0 0 0-16,0 2 10 15,0 0 27-15,0 0 41 16,0 0 18-16,0 0-5 16,0 0-2-16,0 0-44 15,0 0-10-15,0 0-23 16,0 0-13-16,0 0 18 0,0 0-5 15,0 0 8-15,0 0 7 16,0 0-27-16,0 0 15 16,0 0 0-16,0 0-16 15,0 0 22-15,0 0-21 16,0 0 6-16,0 0-1 16,0 0-6-16,0 0 0 15,0 0 0-15,0 0 1 16,0 0-2-16,0 0 1 15,0 0 0-15,0 0 17 16,0 0-16-16,0 0 50 16,0 0-7-16,0 0-34 15,0 0 7-15,0 0-16 0,-2 0 0 16,-2 2 9-16,-2 5-10 16,1 0 0-16,-1 0-1 15,0 4 1-15,0 0-1 16,-1 2 1-16,1 0 0 15,0 2 8-15,1 2-1 16,-1 2-1-16,1 1-5 16,-1-1 6-16,1 1 1 15,1-1-8-15,1-1 1 16,1-2 7-16,1 0-6 16,1-3-2-16,0 1 0 15,0-2-2-15,1 1 2 16,5-1 0-16,2 0 0 15,2 0 2-15,-3-4 0 16,3 0-2-16,-1-2 0 0,1-2-3 16,-1-1 2-16,0-3 2 15,1 0 0-15,1 0 42 16,-4-1-37-16,2-8 10 16,-2-1-16-16,0-2 7 15,-3-2 1-15,1 0-8 16,-4-1 0-16,1 0 12 15,-2-2-5-15,0 5-7 16,0 0 0-16,0 0-3 16,0 0-3-16,0 0 6 15,-3 0-13-15,1-1 2 16,1 0-45-16,1 2 6 0,0 2 8 16,0 1 6-16,0 1 35 15,0 2-8-15,0 0-4 16,0 2 12-16,1-1-58 15,6-1-80-15,-2 0-142 16,1 0-347-16</inkml:trace>
  <inkml:trace contextRef="#ctx0" brushRef="#br1" timeOffset="32466.87">22473 5220 598 0,'0'0'166'0,"0"0"-68"15,0 0-18-15,0 0 24 0,0 0-29 16,0 0-19-16,9-84-9 15,-9 69-4-15,0-2 27 16,0 1 6-16,0-2-20 16,0-3-1-16,2 0-33 15,-1-2 5-15,1-1-25 16,1 0 8-16,1-3-4 16,-1 1-5-16,2 2-1 15,-1-3 12-15,0-1-12 16,1 2 0-16,-1-1 0 15,2-2 0-15,1 2 0 16,1-1 0-16,0-1 1 16,-1 0 3-16,-1-1-4 15,0 0 0-15,2-1 0 16,-2 1-1-16,0 1 0 0,-2 0 1 16,1 2 0-16,0-3 0 15,0 2 1-15,-2-2-2 16,1 0 1-16,-1-1-6 15,1 2 6-15,-3-2 2 16,2 1-2-16,-1 1 6 16,-1 0-6-16,1 0 0 15,-2-2 0-15,2-1-1 16,-2-2 0-16,2 0 1 16,-2-3-5-16,0 2-5 15,1-1-1-15,-1 4 0 16,2-1 4-16,-1 2-12 0,1 0 19 15,-1 1 0-15,2-1-14 16,-1 2 13-16,1-1-25 16,-2-2 4-16,2 2 9 15,0 0-24-15,0 3 37 16,1 2-1-16,1-1-3 16,-2 1-7-16,2 2 11 15,-1-4-1-15,2 1-31 16,-1-2-30-16,2 0 37 15,-1-1 15-15,1 3 3 16,0-2 1-16,0-1 6 16,-1 1 0-16,0 0 0 15,0-2 1-15,1-2-1 0,2 0 0 16,-1 1 1-16,-1 2 5 16,-1 0-6-16,1 0 7 15,-2-3 7-15,-1 1-12 16,-1 4 4-16,0 0 2 15,1 3-8-15,-3 6 6 16,-1 5-5-16,2 3-1 16,-2 5 12-16,0 0-11 15,0 2 5-15,0 2-6 16,0 1-26-16,0 0-31 16,0 0 7-16,-7 0-215 15,1 4-148-15</inkml:trace>
  <inkml:trace contextRef="#ctx0" brushRef="#br1" timeOffset="32910.78">22786 2760 423 0,'0'0'85'0,"0"0"-37"16,0 0-20-16,0 0-4 16,0 0-8-16,0 0-15 15,0 0-1-15,-79 28 0 16,73-22-1-16,2 0-1 15,2 0 2-15,2 1 0 16,0-2 1-16,0 0-1 16,2-1 0-16,7-1 0 15,0-3-1-15,3 0 1 16,-3 0 0-16,0-3 13 16,-3-4 82-16,-1 0 12 15,-1-1 27-15,-4 2-34 0,0 1 14 16,0 2-53-1,-5 1-45-15,-5 2-16 0,-2 0-6 16,-3 16-71-16,3 1-111 16,3-1-205-16</inkml:trace>
  <inkml:trace contextRef="#ctx0" brushRef="#br1" timeOffset="33502">22982 2729 924 0,'0'0'182'0,"0"0"-94"15,0 0 77-15,0 0-56 16,0 0-36-16,0 0-18 15,0 0-48-15,30-69 9 16,-6 44-16-16,5-1 8 16,6-2-4-16,5-2-2 15,5-1-1-15,1 1 5 0,5 2-4 16,-1 1-4 0,-2 3 2-16,-2 2-19 0,-7 5 19 15,-6 3-32-15,-9 4-17 16,-9 3-96-16,-6 4-147 15,-6 1-277-15</inkml:trace>
  <inkml:trace contextRef="#ctx0" brushRef="#br1" timeOffset="33990.08">23549 2319 428 0,'0'0'222'0,"0"0"-160"15,0 0 19-15,0 0 44 16,0 0-51-16,-7 95-3 0,7-61-39 16,5 2-6-16,4-5 3 15,2-4-28-15,-1-8-1 16,-4-7 0-16,-2-6 1 16,-2-4 10-16,-2-2 14 15,0 0 133-15,0-14-39 16,-6-6-87-16,-5-4 19 15,0-3-25-15,0-2-26 16,-1 1 19-16,5 0-19 16,1 3 2-16,1 2 8 15,2 5-9-15,2 1-1 16,1 6 0-16,0 1 1 16,0 3-10-16,0 3 9 0,9-1 0 15,4 4-6 1,7 1-4-16,3 0 10 0,4 0-2 15,2 0-2-15,-5 7 3 16,-2 1 1-16,-4 1 0 16,-8 3 0-16,-5 0-3 15,-5 5 2-15,0 1-8 16,-18 5 9-16,-9 1 7 16,-4 1-6-16,-1-1-1 15,5-1 0-15,2 0-68 16,9-4-126-16,5-6-320 0</inkml:trace>
  <inkml:trace contextRef="#ctx0" brushRef="#br1" timeOffset="34390.11">24130 2218 811 0,'0'0'173'0,"0"0"-116"15,0 0-56-15,0 0 47 16,0 0 68-16,0 0-13 16,0 0 4-16,107-27-61 15,-71 17-18-15,3 0-11 16,-3 2-15-16,-3 0-4 15,-5 2-57-15,-7 2-172 16,-12 1-406-16</inkml:trace>
  <inkml:trace contextRef="#ctx0" brushRef="#br1" timeOffset="34586.37">24314 2202 487 0,'0'0'123'15,"0"0"17"-15,0 0 43 16,-9 91-15-16,9-56-28 16,0 0-32-16,0-1-69 15,3-1-10-15,3-5-29 16,1-2 6-16,5-1-15 16,-3-7-156-16,0-6-321 0</inkml:trace>
  <inkml:trace contextRef="#ctx0" brushRef="#br1" timeOffset="34788.11">24594 2322 679 0,'0'0'131'16,"0"0"18"-16,0 0-49 15,0 0 4-15,0 0-59 16,93-17-28-16,-80 17-17 16,-4 0-74-16,-9 0-294 0</inkml:trace>
  <inkml:trace contextRef="#ctx0" brushRef="#br1" timeOffset="34945.67">24594 2322 578 0,'-16'77'129'15,"16"-76"14"-15,6 1 47 16,7-2-3-16,4 0-41 16,1 0-64-16,1 0-56 15,2 1-26-15,-3 5 0 16,-3-2-87-16,-8 2-440 0</inkml:trace>
  <inkml:trace contextRef="#ctx0" brushRef="#br1" timeOffset="91919.11">21368 3414 78 0,'0'0'79'0,"0"0"-45"16,0 0 39-16,0 0-5 16,0 0-45-16,0 0 82 15,0 0-14-15,0-16-42 16,0 14-30-16,0 1 65 16,0 0 14-16,0 1-7 15,0 0-19-15,0 0-23 16,0 0 32-16,0 0-13 15,0 0-10-15,0 0-13 0,0 0-43 16,0 0 22-16,-2 0 5 16,-1 0-16-16,0 0 19 15,-4 0 12-15,1 0-44 16,0 0-15-16,-1 2 15 16,-1 1 10-16,-1 1-10 15,2-2-35-15,-1-1 35 16,0 2 2-16,2-2-2 15,0 1 0-15,-1-1 0 16,3 2 0-16,1-2 0 16,0 1-2-16,-1 1 2 15,1 0 0-15,1-1 0 16,1 1-2-16,-1 1-2 16,2 1 2-16,-1 1-12 0,1 0 14 15,-2 2-15-15,2 1 17 16,0-2-2-16,-1 2 0 15,1-1 3-15,0 0-5 16,-2-1 2-16,2 3 0 16,0-1 3-16,-1 2-3 15,1-2 0-15,0 1 0 16,0 0 3-16,0-1-3 16,0 0 0-16,0 2-1 15,0-2 1-15,0 2 0 16,0 0 1-16,0 1 6 15,0 0-6-15,0 2-1 16,0 1 0-16,0-2-2 16,0 5 2-16,0-1 0 0,0 1 1 15,0 4-1-15,0 2 15 16,0 2-21-16,-2 3 6 16,-4 0 0-16,-1-1 7 15,-1-5-7-15,1 1 0 16,-1-7 3-16,0-3-3 15,0-2 0-15,3-4 0 16,1-1 3-16,-1-5 1 16,4-2-3-16,-2 0 6 15,0 0-7-15,2 0-17 16,-1 0 9-16,2-2 3 0,0-5-7 16,0 2 3-1,0 0 9-15,0-2 0 0,0 2-3 16,2 1 5-16,3 1-2 15,1 1 0-15,0 2-12 16,2 0 5-16,0 0 7 16,0 0 0-16,0 0 3 15,-1 0-2-15,4 6-2 16,-2 2 1-16,1 4 0 16,0 1 4-16,-1-1 2 15,1 2 3-15,-3 1 15 16,0-1-24-16,-2 0 0 15,-1 0 0-15,-1 0 6 0,-1 1 2 16,-2 1-6 0,0 0-2-16,0 2 31 15,0 0-30-15,0 3 10 16,-5-1-8-16,-1 2 7 0,2-4-20 16,-3 0 20-16,1 2-7 15,-1 0 3-15,1 2 2 16,0-1-8-16,-1 2 0 15,3 0 3-15,-1-1-4 16,1 2 2-16,2 0 0 16,1 0 5-16,1-1-6 15,0-1 0-15,0 1 0 16,0-2-11-16,0 0 11 16,0 0 0-16,1-1 8 0,5-3-5 15,0-1-3 1,3-3-1-16,0-1 1 0,2-2 0 15,0-2 7-15,1 0 1 16,-1 1-8-16,2-3 20 16,-2-1-20-16,-1 0 0 15,2-1 1-15,-1-2 5 16,-2 1 7-16,1-3-6 16,-1 0-6-16,-2 0 34 15,2 0-34-15,-1 0-1 16,-4 0 0-16,1 0 10 15,-1 0-10-15,-1 0 0 16,1 2 1-16,-1-2-1 16,0 1 2-16,0-1-2 15,-1 0 0-15,1 2 4 0,0-2-4 16,-1 2 0-16,-1-2 0 16,1 0 2-16,-1 1-2 15,-1-1 0-15,2 0-1 16,-2 0 1-16,0 0 0 15,1 1 0-15,-1-1 0 16,0 0 5-16,0 0-4 16,0 0-1-16,0 0 22 15,0 0-21-15,0 0 12 16,0 2 2-16,-6-1-14 16,-3 2 14-16,-2-1-14 15,-2 1 7-15,0-1-8 16,-4 1-7-16,4-2 7 0,-5-1 0 15,3 0 9-15,-1 0-5 16,2 0-4-16,-1 0 0 16,6-2 10-16,0-2-4 15,4 1-6-15,0 2 0 16,4 1 1-16,-1-1 13 16,1 1-13-16,1 0-1 15,0 0 2-15,0 0-2 16,0 0-1-16,0 0-12 15,0 0-11-15,4 0 23 16,9 0 2-16,2 0-1 16,5 0 3-16,2 0-2 15,2 0-1-15,3 0 0 0,0-4 0 16,-2-2 1-16,-3 1-1 16,-2 0 1-16,-5 2 1 15,-6 2-2-15,-3-1 0 16,-3 2 0-16,-3 0 0 15,0 0 7-15,0 0-6 16,0 0 8-16,0 0 20 16,0 0-29-16,-5 0 38 15,-7 0-35-15,-6 3 26 16,-3 0-29-16,-3 0 0 16,-4-1 14-16,1-2-2 15,0 0-5-15,2 0-7 16,6 0 0-16,2 0 5 15,5 0-5-15,4-3 0 0,5 0 1 16,1 0-1-16,1 1-13 16,1 2 7-16,0-1 5 15,0 1-18-15,0 0 18 16,3 0 1-16,8 0 0 16,4 0 3-16,6 0 3 15,3 0-7-15,0 0 1 16,4 0-2-16,2 0 1 15,0 0 2-15,-3 0-1 16,-5 0 6-16,-4 0-6 16,-6 0 0-16,-4 0 0 15,-4 0 2-15,-1 0-1 16,-3 0-1-16,0 0 12 0,0 1 20 16,0-1-24-16,-11 2 8 15,-4-1-8-15,-4-1 7 16,-5 0-12-16,-2 0-3 15,-1 0 0-15,-2 0 6 16,7 0-5-16,-1 0-1 16,7 0 0-16,4-1 0 15,6-1-1-15,2-1 1 16,2 3 0-16,2 0-1 16,0-3-15-16,0 3 6 15,2 0-1-15,8-2 7 16,5 2 3-16,3 0 1 15,4 0 0-15,2 0 3 0,3 0-1 16,-1 0-2-16,0 0 0 16,-2 0 0-16,-5 0 0 15,-3 0 0-15,-5 0 0 16,-6 2 4-16,-2-2-3 16,-3 0-1-16,0 0 0 15,0 0 2-15,-2 3 18 16,-11-3-14-16,-4 0 1 15,-5 0 4-15,-3 0-11 16,-2-3-1-16,0-3 1 16,5 1-4-16,1 2 3 15,3 0 2-15,6-1-1 0,4 3 6 16,4-1-4 0,1 2-3-16,3 0 1 0,0 0-15 15,0 0 7-15,0 0-6 16,0 0 3-16,9 0 3 15,6 0 1-15,4 0 6 16,5 0 1-16,3 3 0 16,3-3 0-16,1 1 0 15,3-1 0-15,2 0 7 16,-3 0-6-16,-2 0-2 16,-2 0 1-16,-7 0-1 15,-7 0 0-15,-5 0 1 16,-5 0 0-16,-4 0 8 0,-1 3-2 15,0-3-7 1,-1 3 1-16,-14 0-12 0,-5 2-6 16,-6-1 13-16,-7 1-10 15,-7 1 6-15,-1 2-45 16,-1-3-20-16,0 1 37 16,4-2 34-16,7-2 3 15,7 0 0-15,6-2 1 16,6 0 13-16,6 0-13 15,5 0-2-15,1 0-6 16,0 0-22-16,3-6 27 16,7 1 2-16,5-1 0 15,2 1 4-15,6 0-3 16,4 2-1-16,3 0 0 16,4 3 0-16,2 0 2 0,1 0-2 15,-1 0 1 1,-5 0 12-16,-1 0-13 0,-6 0 0 15,-6 0 0-15,-5 2-4 16,-5-1 4-16,-5 1 0 16,-3-1 1-16,0-1 29 15,-3 2-21-15,-15-1-9 16,-3-1-1-16,-6 0 1 16,-4 0 1-16,-2 0-1 15,-4 0 0-15,3-3 0 16,-1-1-2-16,4-1 2 15,4 0-1-15,3 1 2 16,9 1-1-16,4 1 0 0,5-1 0 16,4 3 3-1,2 0-3-15,0 0-16 0,0 0 2 16,0 0-7-16,10 0 21 16,5 0 0-16,6 0 0 15,6 0-2-15,4 0 1 16,7 3 1-16,2-3 0 15,3 2 2-15,-3-2-2 16,1 1 0-16,-5-1 1 16,-4 0 4-16,-8 2-5 15,-4-2 0-15,-10 1 0 16,-5 1 0-16,-5-1 0 0,0 2 0 16,-2 2 1-1,-13 0 1-15,-7 1-2 0,-5 0-1 16,-7 0-13-16,-7 0 14 15,-5-2-1-15,-2 1-48 16,-2-3 43-16,1-1-7 16,7-1 11-16,6 0 2 15,7 0 0-15,9 0 6 16,8 0 0-16,6-1 3 16,4-1-8-16,2-2 6 15,0 3-7-15,3-2-8 16,9 2 0-16,7 1 7 15,5 0 1-15,6 0 0 16,7 0 0-16,4 0 6 16,6 0-5-16,0 0-1 0,-1 0 13 15,-3 0-7-15,-5 0-5 16,-5 0-1-16,-8 0 0 16,-6 0 4-16,-8 0-4 15,-5 0 0-15,-6 0 8 16,0 0-8-16,0 0 21 15,-11 0 8-15,-7 1-29 16,-7 2 18-16,-8-2-18 16,-7 1 0-16,-2 0 0 15,-3-1 0-15,3 0-9 16,4 0 2-16,6 1 7 16,7-2 0-16,6 0 0 15,7 0 1-15,6 0 11 16,4 0-12-16,2 0-15 15,0 0-2-15,11 0-18 0,5-2 35 16,5 1 0-16,6-1 0 16,6 2 0-16,3 0 0 15,2 0 0-15,1 0 0 16,-3 0 0-16,-5 1 2 16,-4 1-2-16,-6 0 1 15,-9-1 2-15,-8 0-2 16,-4 1-1-16,0 1 0 15,-18-2-17-15,-12 3-27 16,-10-4 43-16,-6 3-29 16,-20 0-56-16,13 0-244 15,7 3-83-15</inkml:trace>
  <inkml:trace contextRef="#ctx0" brushRef="#br1" timeOffset="99268.51">21496 3394 153 0,'0'0'163'15,"0"0"-43"-15,0 0-38 0,0 0 8 16,0 0-11-16,0 0-1 16,-1 0 26-16,-1 0-23 15,2 0-2-15,0 0 12 16,0 0-43-16,0 0 1 15,0 0-20-15,0 0-20 16,-1 0 17-16,1 0-10 16,-2 0 4-16,1 0 10 15,-2 0-29-15,-2 0 4 16,0 0-5-16,0 0 0 0,-1 0 0 16,-2 0 0-1,2 0 0-15,-2 0 16 0,2 0-16 16,-2 0 0-16,2 0 0 15,1 0-6-15,-2 0 6 16,1 0 1-16,0 0 6 16,0 0-1-16,2 0-6 15,-3 0 0-15,1 0 0 16,-1 0 0-16,1 0-1 16,2 0 2-16,-2 0-1 15,3 0 7-15,-1 0-7 16,1 0-2-16,-2 0 1 15,1 0-8-15,-1 0 8 16,-1 0 1-16,2 0 0 16,-1 0 1-16,2 1-1 0,-1 0-1 15,1 1 1-15,0-1-27 16,0 0 26-16,1 2-40 16,-2-1 34-16,1 1-4 15,0-2-6-15,-1 2 1 16,0-1 7-16,0 3-118 15,-1 1 105-15,-2-1 14 16,3-1-2-16,-1 1 10 16,2-2 17-16,0 2-11 15,2-1-6-15,-1 1 0 16,2-2 3-16,0 1-3 16,0 0 0-16,0 0 0 15,0 1 2-15,0 3-2 0,0 0 0 16,0 0 8-1,-1 2-9-15,1 0 1 0,0-1 0 16,0-1 9-16,0 1-9 16,0 1 0-16,0-2-1 15,0-1-10-15,0 2 11 16,0 0 1-16,0 1 6 16,0 3-1-16,0-4-6 15,0 2 0-15,0 0 0 16,0-2 3-16,0 2-17 15,0-3 12-15,0 2 2 16,0-1 13-16,0 1-13 0,0-2 0 16,0 1 0-1,0-1 1-15,0 1 8 0,0-1-9 16,0-1 1-16,0 0 0 16,-2 0-1-16,2 1 0 15,0-2 0-15,-1 1-1 16,1 0 1-16,0 2 0 15,-2-2 1-15,1 0-3 16,-1 0 8-16,-1 3-6 16,0 0 0-16,0 1 0 15,-1 0 3-15,-1-1-3 16,-1 0 1-16,2-1-2 16,-2 4-1-16,2-4 2 15,-1 1 0-15,0-1 2 16,2-4-2-16,0 0 0 0,0 0 0 15,2-3 4-15,-1 1-4 16,2-1 0-16,0-1 0 16,-1 2 0-16,1-1 1 15,0-1-1-15,0 0 0 16,0 0-4-16,0-1 4 16,0 3 0-16,0-3 0 15,0 0-2-15,0 0 1 16,0 0-20-16,0 0 12 15,0 0 9-15,6 0 2 16,1-3 6-16,1 0 1 16,0 0-8-16,0 1-2 15,0 1 1-15,-1 1-1 0,2 0-5 16,-1 0 3-16,-1 1 3 16,2 7 6-16,0 4-6 15,-2 1 0-15,0 1 0 16,-1 1-1-16,-2 1 1 15,-2 1 0-15,0 0 9 16,-2 0-2-16,0 0-5 16,0-1 5-16,0 3-6 15,0-2-1-15,0 0 1 16,0 1 12-16,0 0-13 16,-4-1 1-16,1-3 1 15,2 3-2-15,-2-2 0 16,1 0 1-16,1 1-2 15,1-1-26-15,0 4-71 16,0-4-156-16,0-2-117 0</inkml:trace>
  <inkml:trace contextRef="#ctx0" brushRef="#br1" timeOffset="104359.27">19684 4177 492 0,'0'0'110'0,"0"0"-80"15,0 0 5-15,0 0 14 16,0 0-6-16,0 0-5 15,0 0-17-15,-45 12-21 16,41-8 16-16,-2 3-16 16,0 3 1-16,0 1 25 15,0 1-26-15,1 2 1 16,2 2-1-16,2 3-1 16,1-2 1-16,0 5 0 15,1-1 24-15,11 1 12 16,5 0-36-16,1-3 14 15,1-4-12-15,2-3 8 16,-2-5 1-16,-1-3 2 0,-1-2 3 16,-2-2 25-1,-3 0-11-15,-1-6 50 0,0-6-14 16,-4-6-47-16,2 0 10 16,-4-2-26-16,-4 2-2 15,-1 0 9-15,0 4-10 16,0 4-1-16,0 4 0 15,0 3-27-15,0 3-2 16,0 0-70-16,3 1 22 16,5 12 71-16,1 1-8 15,4-2 15-15,1-1-1 16,0-4-30-16,1-3 27 16,-1-2 4-16,-4-2 6 15,-2 0 10-15,-1-2-15 16,-3-6-1-16,-2-3 21 0,-2-2-20 15,0 0 9-15,0-1-9 16,-6 0 0-16,-4 2 7 16,-2 0-8-16,-2 2-19 15,2 2-17-15,2 2-28 16,-2 4 3-16,3-1 27 16,1 3 18-16,4 0-10 15,1 0-16-15,2 8 29 16,1 3 10-16,0 2-4 15,0-1 5-15,10 2 2 16,2-2 0-16,1-4 8 16,1-2 3-16,1-3 2 15,-2-3 7-15,1 0 6 0,-1-6 110 16,-1-8-30-16,0-5-63 16,-3-4 3-16,-2-6-30 15,-2 0-7-15,-4-3 0 16,-1-1-9-16,0 2 0 15,0 4-1-15,-4 2-2 16,-7 3 3-16,2 5 1 16,-2 3 6-16,0 5 4 15,3 3-9-15,1 5-4 16,3 1 1-16,1 0 1 16,0 7 10-16,3 10-10 15,0 3 1-15,0 7-7 0,3 1 10 16,10 2-5-16,4-4 1 15,2 1 0-15,2-5 6 16,3-2-6-16,-2-6 10 16,0-5-3-16,-4-1 2 15,0-5-9-15,-3-2 0 16,-2-1 1-16,-2 0 9 16,-2 0-3-16,-2-5 5 15,-2-5 30-15,-2-4-24 16,-2 1 0-16,-1-5-18 15,0-1 4-15,0 1-4 16,-1 2 0-16,-5 0 0 16,0 7-2-16,2 2-4 15,1 3 5-15,1 4 1 16,2 0-33-16,0 2 13 0,0 12 20 16,2 6 1-16,9-1 0 15,0 1 8-15,1-4-10 16,3-3 1-16,-2-3 0 15,0-5 7-15,-2-1-7 16,-3-4 0-16,0 0 15 16,-3 0-15-16,-2-12 23 15,0-4-8-15,-2-3-14 16,-1-2 7-16,0 0-6 16,0-1-2-16,0 4 0 15,0 2-26-15,0 2-19 16,-1 3-54-16,-1 2 7 15,2 4 81-15,-1 2 4 0,1 0 7 16,0 3 3-16,0 0-3 16,0 0-8-16,0 0-5 15,0 0-13-15,0 0 26 16,0 0-2-16,9 8 2 16,4 5 13-16,2 5-13 15,1-1 19-15,-2-1-1 16,1-2-16-16,-3-2 22 15,-3-4-16-15,-2-2-1 16,-2-6 13-16,-4 3-19 16,1-3 36-16,-2 0 57 15,0 0-1-15,0-12 3 0,0-4-74 16,0-2-21-16,0-1 14 16,0 2-15-16,0 3 0 15,0 6-1-15,1 3-23 16,4 5 24-16,2 0-20 15,5 2 20-15,-2 11-9 16,4 2 14-16,-1-1-5 16,-2-3 0-16,0-1-1 15,-3-3 1-15,-2-3 0 16,-1-3 1-16,-2-1 22 16,-3 0-22-16,1 0 14 15,1-7-10-15,-1-8 6 16,2-3-10-16,-2-1-1 15,1 1 0-15,1 2-1 16,0 4 1-16,0 4-1 0,1 5-7 16,1 3-26-16,1 0 33 15,3 2-6-15,0 8 7 16,0 0-8-16,2 0 5 16,-1-3 1-16,0-2-8 15,3-5-134-15,-2 0-144 16,-5-4-246-16</inkml:trace>
  <inkml:trace contextRef="#ctx0" brushRef="#br1" timeOffset="105013.38">20597 3892 413 0,'0'0'130'0,"0"0"-103"15,0 0 67-15,0 0-52 16,0 0 30-16,0 0-19 15,0 0-40-15,15 66-4 16,-9-61 13-16,-2-1-21 16,-1-1 20-16,1-3-12 15,-2 0 5-15,-2 0 31 16,1 0 64-16,1 0-2 16,0-8-58-16,-1 2-49 15,1 3 18-15,-1 0-18 16,2 3 0-16,2 0-1 15,1 0-5-15,2 3 6 16,1 3 0-16,1-1 3 0,0 1-3 16,-3-4 0-1,2-2 1-15,-3 0 11 0,1 0-11 16,-2-1 7-16,-2-8 34 16,0-3-15-16,0-3-1 15,-1 0-18-15,-1 1-7 16,1 4 4-16,-2 3-5 15,1 4 0-15,2 3 0 16,3 0-22-16,0 6 21 16,3 4-14-16,0 0 15 15,4-1 11-15,-1-4-11 16,0-1 0-16,-1-4 11 0,-4 0-11 16,-2 0 0-1,-4-7 2-15,-1-4-2 0,0-1 13 16,-1-1-13-1,-8 1 6-15,-4 4-4 0,-1 4-2 16,2 4-1-16,-3 0-31 16,4 0-16-16,-2 10-9 15,6 9 37-15,1 1 20 16,4-2 0-16,2 0-2 16,0-4 1-16,12-4 1 15,4-4 0-15,3-5 7 16,3-1-7-16,0 0 9 15,6-6-9-15,-5-4-136 16,-7 2-480-16</inkml:trace>
  <inkml:trace contextRef="#ctx0" brushRef="#br1" timeOffset="107175.46">19956 4720 324 0,'0'0'184'0,"0"0"-46"16,0 0 22-16,0 0 65 16,0 0-129-16,0 0-1 15,0 0-30-15,-38-2-10 16,32 2-17-16,-1 0-28 16,-2 7-9-16,3 2-1 15,0 0-6-15,0 6 6 16,3-1-3-16,1 3 2 15,2 1-7-15,0 0 8 16,5 2 0-16,7 0 3 16,4-1-3-16,2-5-6 15,3-3-7-15,1-4 13 16,-2-4 10-16,1-3-8 0,-2 0 5 16,-2-8 18-1,-1-8-24-15,-3-4 7 0,-2 0-8 16,-4-4 10-16,-4 0-9 15,0 2-1-15,-3-2 1 16,0 2 3-16,0 1-2 16,0 5-4-16,0 2 2 15,0 4-2-15,0 6 2 16,0 1 0-16,0 3-6 16,3 0 6-16,5 8-22 15,3 9 22-15,2 3-1 16,1 3 2-16,1 1-5 0,2-4 5 15,-2-1-1 1,1-5 7-16,-4-5-1 0,0-3-6 16,-6-1 0-1,-3-3 0-15,-2-2 5 0,-1 0 9 16,0 0 92-16,0-8 5 16,0-6-91-16,0-6-10 15,0-1-10-15,-1 0 0 16,-1-1-1-16,2 0 1 15,0 5-2-15,0 4-11 16,0 4 12-16,2 6 0 16,2 3-10-16,4 0-20 15,2 8 30-15,1 4-3 16,2 5 4-16,0-2 6 16,0 0-6-16,0-1 0 0,-4-5 0 15,-2-1-1 1,-2-3 0-16,-2-2 2 0,-2-3-1 15,-1 0 23-15,0 0-22 16,0 0 16-16,0-6 18 16,0-10-28-16,0-4 17 15,0-7-23-15,0-2-1 16,4-1 0-16,1 2-3 16,1 3 2-16,2 9-8 15,2 6-2-15,-1 8 0 16,3 2 6-16,1 7 5 15,4 11-18-15,1 5 17 16,-2 4 1-16,2-2-8 0,0 1 14 16,0 4-22-1,-4-5 16-15,-4-3-266 0</inkml:trace>
</inkml:ink>
</file>

<file path=ppt/ink/ink2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11.375" units="1/deg"/>
          <inkml:channelProperty channel="T" name="resolution" value="1" units="1/dev"/>
        </inkml:channelProperties>
      </inkml:inkSource>
      <inkml:timestamp xml:id="ts0" timeString="2021-05-11T18:51:14.082"/>
    </inkml:context>
    <inkml:brush xml:id="br0">
      <inkml:brushProperty name="width" value="0.05292" units="cm"/>
      <inkml:brushProperty name="height" value="0.05292" units="cm"/>
      <inkml:brushProperty name="color" value="#92D050"/>
    </inkml:brush>
  </inkml:definitions>
  <inkml:trace contextRef="#ctx0" brushRef="#br0">26520 2556 1024 0,'0'0'173'16,"0"0"-65"-16,85 46 18 16,-43-28-54-16,-3 2 6 15,-5-3-58-15,-4 0-8 16,-5-3-12-16,-3 0-16 15,-7-4-174-15,-6-3-794 0</inkml:trace>
  <inkml:trace contextRef="#ctx0" brushRef="#br0" timeOffset="131663.09">27105 17807 347 0,'0'0'0'0,"0"0"-79"15,0 0-38-15</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4T13:32:56.886"/>
    </inkml:context>
    <inkml:brush xml:id="br0">
      <inkml:brushProperty name="width" value="0.2" units="cm"/>
      <inkml:brushProperty name="height" value="0.2" units="cm"/>
      <inkml:brushProperty name="color" value="#F6630D"/>
    </inkml:brush>
  </inkml:definitions>
  <inkml:trace contextRef="#ctx0" brushRef="#br0">16 25 408,'0'0'936,"0"0"-696,0 0-88,0 0-24,0 0-120,0 0 96,-16-22-88,16 22-16,0-2-408</inkml:trace>
</inkml:ink>
</file>

<file path=ppt/ink/ink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11.375" units="1/deg"/>
          <inkml:channelProperty channel="T" name="resolution" value="1" units="1/dev"/>
        </inkml:channelProperties>
      </inkml:inkSource>
      <inkml:timestamp xml:id="ts0" timeString="2021-05-19T15:44:39.759"/>
    </inkml:context>
    <inkml:brush xml:id="br0">
      <inkml:brushProperty name="width" value="0.05292" units="cm"/>
      <inkml:brushProperty name="height" value="0.05292" units="cm"/>
      <inkml:brushProperty name="color" value="#FFFFFF"/>
    </inkml:brush>
  </inkml:definitions>
  <inkml:trace contextRef="#ctx0" brushRef="#br0">1976 6888 871 0,'0'0'202'0,"0"0"-124"16,0 0 28-16,0 0 14 15,0 0-33-15,0 0-5 16,-6 0-20-16,6 0-6 15,0 0 6-15,0 0-19 16,0 0 2-16,0 0-19 16,0 0-13-16,0 0 17 15,0 0-22-15,0 0 1 16,0 0-7-16,0 0-2 16,0 0 0-16,0 0-11 15,9 0 9-15,9-6 2 0,0-1 0 16,3-2 0-16,1 2 6 15,5-2-6-15,1 3 0 16,8 0 0-16,4 0-3 16,3 3 3-16,-1 3 0 15,0 0 0-15,0 6-1 16,-2 9 1-16,-1 4-2 16,-3 4-10-16,1 2-3 15,-7 2 15-15,-6-1 0 16,-3 3-5-16,-7 3 4 15,-6-1-21-15,-8 6 0 16,0 3 4-16,-11 0-56 16,-11 2 15-16,-3 2 59 15,-7-5 23-15,-5-4-1 0,-3-5-22 16,-5-8 18-16,-4-6-5 16,1-8-6-16,-1-6-5 15,7-2 21-15,2 0-10 16,12-4 18-16,5-3-22 15,5-1-8-15,8 3-1 16,2-2-14-16,1-5-64 16,4-2-190-16,3 3-248 0</inkml:trace>
  <inkml:trace contextRef="#ctx0" brushRef="#br0" timeOffset="323.91">2167 6947 340 0,'0'0'627'15,"0"0"-533"-15,0 0-58 16,0 0-19-16,0 0 54 15,0 0-10-15,0 0 21 16,33 104-8-16,-23-62-7 16,1 2 1-16,-2 0-11 15,-1-1 1-15,-3-4-21 0,4-6-30 16,-3-4-7-16,0-5 9 16,-2-6-9-16,1-4 0 15,-1-5-118-15,-1-5-264 16,0-4-599-16</inkml:trace>
  <inkml:trace contextRef="#ctx0" brushRef="#br0" timeOffset="1575.13">2856 7228 658 0,'0'0'361'0,"0"0"-257"16,0 0-52-16,0 0 23 15,0 0 9-15,0 0-3 16,0 0-30-16,-25 20-49 16,22-15 19-16,0 4-14 15,1 3-6-15,1 3 23 16,1 4-23-16,0 1 33 16,0 1-15-16,0-3-19 15,6-2-8-15,5-1 8 16,0-2 2-16,3-4-2 15,0 0-1-15,0-3 0 0,5-4-9 16,-2-2 10-16,2 0 25 16,0-10-22-16,-2-10 13 15,1-6 7-15,-3-3-23 16,-4-5 9-16,-3-2-9 16,-5 4 0-16,-3 0 9 15,0 4-9-15,0 1 2 16,-3 5 11-16,-6 4-7 15,-6 1-5-15,0 4-1 16,-4 4-10-16,-2 4 10 16,0 4-53-16,0 1 32 15,-1 4 5-15,5 13-19 16,-2 4 13-16,5 5-57 0,1 3 37 16,7 3 42-16,5-1-13 15,1-1 13-15,3 1 0 16,13-5-20-16,2-1 20 15,6-5 4-15,-2-7 5 16,3-10 5-16,-5-3-1 16,4-3 7-16,-2-17 5 15,-5-7-24-15,-1-3 7 16,-7-4-8-16,0 0 2 16,-6 3 2-16,0 1-3 15,-3 7 1-15,0 6 21 16,0 6-3-16,0 7 37 15,0 4-19-15,0 0-38 16,0 17 0-16,7 7 8 16,4 11 7-16,5 5 11 0,1-1-24 15,2-1 6-15,6-8-8 16,-2-4 3-16,2-7-3 16,-1-9 2-16,1-7 4 15,-4-3 15-15,2-9-21 16,-4-15 7-16,-1-8-7 15,-3-7 10-15,-3-8-10 16,-5-6 0-16,-1-2 0 16,-1-1-2-16,-5-1 1 15,0 3 1-15,-5 2 0 16,-8 5 1-16,-1 7 23 16,-2 5-16-16,4 9 19 0,1 3 0 15,1 9 6-15,6 7-6 16,1 4-26-16,3 3-1 15,0 7-26-15,0 15 11 16,6 16 15-16,13 26 0 16,8 28 7-16,10 26 2 15,2 1-9-15,-6-23 6 16,-6-30 4-16,-14-32-10 16,-4-10 1-16,0-3-1 15,0-2-16-15,-6-8-57 16,-3-8-203-16,0-3-271 0</inkml:trace>
  <inkml:trace contextRef="#ctx0" brushRef="#br0" timeOffset="2057.28">3297 7159 567 0,'0'0'244'0,"0"0"-168"16,0 0 63-16,0 0-12 15,0 0-34-15,90-66-32 16,-56 50-12-16,2-2-35 16,0 4 20-16,1 4-12 15,-7 6-12-15,-3 4 23 16,-8 0-32-16,-4 6-1 16,-6 14 16-16,-3 5 20 0,-3 8 52 15,0 8-46-15,5 2-30 16,3 1 33-16,6-1-4 15,7-4-22 1,4-6-19-16,5-5 0 0,1-11 1 16,2-5 0-16,0-10-1 15,1-2 12-15,-1-7-12 16,-5-13 0-16,-6-6 0 16,-11 0 10-16,-5-6-4 15,-9 1 3-15,0 2 20 16,-15 1 39-16,-10 2-26 15,-7 5 10-15,-8 6-2 16,0 3 3-16,-2 5 6 16,2 4-11-16,1 3-37 15,9 0-11-15,6 0-19 0,5 7-29 16,7 5-29-16,5 0-74 16,7 10-80-16,7-2-281 15,5-3-558-15</inkml:trace>
  <inkml:trace contextRef="#ctx0" brushRef="#br0" timeOffset="2530.28">4221 6996 1152 0,'0'0'393'0,"0"0"-292"0,0 0-18 16,0 0-9-16,0 0 8 16,0 0-16-16,0 0-45 15,-27-5-21-15,21 5 0 16,-3 1 1-16,-4 10-7 16,-1 3 3-16,1 4-12 15,-1 1-4-15,4-1-44 16,1-1 28-16,3-2 13 15,6-4-26-15,0 0-37 16,6-5-31-16,15-4 56 16,1 0 46-16,8-2-18 0,3 0 21 15,3 0-5-15,-2 1 6 16,5 6 10-16,-2 3 0 16,-3 2 0-16,-4 3 18 15,-6 0-4-15,-6 2 27 16,-9 0 20-16,-2 1 32 15,-7-1 24-15,0 0-43 16,-10-3-27-16,-7-2 25 16,-3-1-51-16,-4-2-5 15,-3-5-16-15,-6-1-60 16,3-2-99-16,4-1-325 0</inkml:trace>
  <inkml:trace contextRef="#ctx0" brushRef="#br0" timeOffset="3595.18">1946 7674 466 0,'0'0'319'0,"0"0"-175"16,0 0-28-16,0 0-30 16,0 0-9-16,0 0-32 15,0 0 1-15,16-3 24 16,-5 1-5-16,1-1 1 15,4 2-2-15,5-2-13 16,2 2 4-16,2 1-13 16,8 0-20-16,3 0 10 15,2 0-25-15,1 0 8 16,3 0 2-16,1 3-16 16,-1-1 14-16,4 3-13 0,-1-5 6 15,4 3 17 1,-4-3-23-16,7 0 4 0,0 0 4 15,1 0-9-15,2 0 29 16,1 0 12-16,1 0-23 16,-2-3 11-16,-1 1-29 15,0 1 6-15,-1-2-7 16,1 0 2-16,-2-2 4 16,5 2-6-16,0-3 9 15,-1 3 8-15,1-4-16 16,1 1-1-16,3 2 0 15,-3-1 10-15,-1 0-7 16,4 1-3-16,-1 0 0 0,1 0 6 16,2 1-5-16,-1-1-1 15,1 1 0-15,-2 0-3 16,-1 2 3-16,-4-1 0 16,1-1 0-16,3 1 6 15,1-4-6-15,0 2 0 16,2-1 0-16,-2 0-6 15,-3-1 5-15,0 0 2 16,-8 2-1-16,-3 0 6 16,-5 1-6-16,-6 0 0 15,-5 3-1-15,-5 0-2 16,-9 0 2-16,-6 0 1 0,-5 0 0 16,-3 0-1-16,-3 0-3 15,0 0 3-15,0 0 1 16,0 0-30-16,0 9-4 15,0 2-202-15,-6 0-755 0</inkml:trace>
  <inkml:trace contextRef="#ctx0" brushRef="#br0" timeOffset="13439.11">22727 4880 332 0,'0'0'157'0,"0"0"-99"16,0 0 13-16,0 0 14 15,0 0 30-15,0 0 15 16,-2 0-26-16,2 0-36 16,0 0-30-16,0 0-22 15,0 0 20-15,0 0-19 0,0 0 4 16,0 0-2-16,0 0-17 16,0 0-2-16,0 4 0 15,0 3-7-15,0 5 7 16,0 5 1-16,0 5 7 15,2 6 7-15,4 5-15 16,0-2 14-16,0 3 4 16,0-3-10-16,1-2 19 15,-1-3-25-15,0-3 13 16,0-1 5-16,-1-5-19 16,0-1 0-16,-2-5-1 15,2-2 7-15,-2-4-4 16,1 2-2-16,0-2-1 15,0 0 17-15,3-2-16 0,-1 1 16 16,2-2-1-16,2 1 5 16,4-3 10-16,-2 2-14 15,2-2 4-15,1 0 5 16,3 0-25-16,-1 0 12 16,4 0-1-16,1 0-5 15,2 0 15-15,0 0-6 16,1 0-6-16,2 0 9 15,1 0-19-15,1 0 6 16,0 0 0-16,3 0-4 16,-2 0 3-16,1 0-4 15,0 0 0-15,-1 0 15 16,1 0-16-16,2 0 0 0,0 0 0 16,1 0 0-16,1 0 3 15,2 3-2-15,-3 2 4 16,0-2-5-16,2 1 1 15,0-2-1-15,0 3 0 16,0 1 3-16,-4-2 3 16,0-2-6-16,-1 3 0 15,0-3 0-15,-1 0 1 16,2-1-1-16,-3 1 8 16,1-1-6-16,0 0 12 15,-2-1-13-15,-1 2-1 16,-3-2 1-16,3 1 11 15,-2-1-12-15,1 2 0 0,0-2 1 16,1 0 9-16,0 0-9 16,-1 0-1-16,2 0 0 15,0 0 7-15,1 0-7 16,2 0 2-16,2 0-2 16,4 0 31-16,2 0-30 15,3 0 0-15,4 0-1 16,0 0 8-16,2-2-4 15,0 1-4-15,-1-1 0 16,1 2 5-16,-3 0 3 16,-2 0-8-16,-1 0 0 15,-3 0 0-15,-2 0 0 16,0-1 0-16,-3 1 0 0,-1-1 8 16,-1-2-7-16,-3 1-1 15,0 2 0-15,-1 0 0 16,-4 0 0-16,0 0 0 15,-2 0 0-15,0 0 4 16,-2 0-3-16,1 0-1 16,-2 0 0-16,-1 0-3 15,3 0 2-15,-2 0 1 16,-1 0 0-16,3 0 6 16,0 0-5-16,-1 0-1 15,2 0 0-15,0 0-2 16,2 0 1-16,2 0 1 0,-1 0 0 15,3 0-1 1,0 0 1-16,4 0 0 16,-1 0 0-16,5 0-5 0,1 0 5 15,3-4 0-15,1 3 1 16,2-3 8-16,-1 4-9 16,-2-2 0-16,2 2-1 15,-5 0 2-15,0 0-2 16,-2 0 1-16,-1 0 0 15,2-1 0-15,-4 1 1 16,0-1-1-16,-1-1 0 16,0-1 0-16,-1 2 0 15,0-1 0-15,0 1 0 0,0-1 3 16,1 0-3 0,0-1 0-16,2 3 0 0,0-1-1 15,0 1 0-15,1 0 1 16,1 0 0-16,1 0 1 15,2 0-1-15,1 0 0 16,1 0 0-16,2 0-1 16,-2 0 0-16,2 0 1 15,0 0 0-15,0 0 0 16,1 0-2-16,0 0 2 16,-1 0 0-16,1 0-5 15,-3 0 5-15,1 0 2 16,0 0-1-16,0 0 11 15,-1 1-12-15,2 2-2 16,-2-2 2-16,3 0-3 16,-1 1 3-16,1-2 0 0,2 1 0 15,-2-1 1-15,3 0 0 16,-2 0-1-16,2 0 0 16,0 0-3-16,2 0 3 15,-2 0 0-15,5 0 1 16,0 0 0-16,0 0-1 15,2 0 0-15,2 0 0 16,0 0-3-16,0 0 3 16,1 0 0-16,-1 0 0 15,0 0 2-15,0 0-2 16,-1 0 0-16,-2 0 0 16,2 0-1-16,-2 3 1 15,0 0 0-15,-2 0 0 0,-1-2-1 16,-3 1 2-16,3 2-1 15,-2-3 0-15,-1 3 0 16,1-2 2-16,-2-1-2 16,-3 2 0-16,1 0-1 15,-4 0-2-15,-1-2 3 16,-4 3 0-16,0-4 1 16,-6 3-3-16,-2-3 3 15,-4 0-1-15,0 0 0 16,-3 0-5-16,1 1 5 15,-1 2 0-15,1 0 1 16,2 0 4-16,1 1-5 16,-1 1 0-16,1-1 0 0,0-1 1 15,3 0-1-15,-3 1 0 16,3-1 0-16,-4-1 0 16,4 0 0-16,-4 1 0 15,-3-3 0-15,-5 0-3 16,-4 0 3-16,-1 0 0 15,-6 0 0-15,-1 0 7 16,-2 0-5-16,1 0-2 16,-1 0 17-16,0 0-17 15,0 0 30-15,0 0-9 16,0 0 5-16,0-7-2 16,2-5-24-16,-2-2-1 15,0-1 0-15,1-2 2 0,2-2 2 16,0-1-3-16,2-2 0 15,-2 1 5-15,0-3-5 16,1 2 0-16,-3-3 0 16,-1 1 1-16,0 0-2 15,0 2 1-15,0 0 0 16,0 3 4-16,0 2-4 16,0 3 0-16,0 2-1 15,0 4 2-15,0 2-2 16,0 0 1-16,0 4 0 15,0 0 21-15,0 2-20 16,0 0 10-16,0 0-11 16,0 0 11-16,0 0-12 0,0 0 1 15,0 0 0 1,0 0 3-16,0 0-3 0,0 0-1 16,0 0-33-16,-1 0-96 15,-1 0-181-15,-3 0-453 0</inkml:trace>
  <inkml:trace contextRef="#ctx0" brushRef="#br0" timeOffset="17239.74">1082 6090 360 0,'0'0'148'16,"0"0"-83"-16,0 0 6 15,0 0 7-15,0 0-9 16,0 0-24-16,0 0 74 15,11 11-40-15,-8-1-7 16,-3 3-8-16,0 3 0 16,3 1-24-16,-3 7-5 15,0-2-15-15,0 2-18 16,0 0 14-16,0-1-15 16,0-4 0-16,3 1 8 15,4-2-8-15,1-1-1 0,1 1 10 16,0-5-10-16,4-1 1 15,4-3-1-15,-1-1 0 16,6-5 0-16,1 2 3 16,5-4-3-16,2-1 0 15,7 0 0-15,0 0 0 16,1 0 0-16,2 0 1 16,2-3-1-16,-2 2 4 15,2 1-4-15,4 0 1 16,-4 0 0-16,4 0 9 15,-4 0-10-15,2 6 0 16,0 0 0-16,0 5-1 16,0-2 1-16,-1 2 1 15,3-1-1-15,3-2 7 0,-1 2 0 16,3-3-7-16,0 0 0 16,-2-2 6-16,3 1-2 15,-4-2-4-15,4-2 1 16,-3 3 10-16,-1-2-11 15,0-1 0-15,0 1 0 16,1 0 0-16,1-2 3 16,0 4-3-16,0-1 1 15,-1-2 18-15,-2 2-13 16,2-2 11-16,-1 3-7 16,1-1-8-16,3-2 5 15,-1-1-6-15,1 1 5 0,3-2 3 16,0 0-8-1,2 0-1-15,0 0 0 0,3 0 6 16,-1 0-7-16,1 0 2 16,1-2-1-16,0 0 7 15,2-1-5-15,2-2-2 16,1 0 0-16,-2 0-6 16,0 0 6-16,-4 1 1 15,1 0 6-15,-3-1-1 16,0 2-5-16,-1-2-1 15,1 2 0-15,2 0 0 16,-3 0-2-16,1 0 2 16,-1 0 0-16,-2 3 6 0,-2 0-6 15,-2 0 0-15,0 0 0 16,-2 0-2-16,-1 0 1 16,1 0 1-16,0 0 0 15,-1 0 5-15,1 3-4 16,2 0-2-16,0 0 1 15,1-1-8-15,-3 0 8 16,2-2 0-16,1 0 0 16,-4 0 11-16,4 0-11 15,3 0 0-15,-1 0-1 16,-2 0-3-16,3 0 4 16,-1 0 0-16,1-1 1 15,2 1 4-15,-1-1-4 0,0-1-1 16,2-1 0-1,0 0-6-15,3 0 6 0,2-1 0 16,0 0 0-16,3 1 0 16,-3 0 1-16,4 3-1 15,-4 0 0-15,-2 0-1 16,0-2 1-16,0 2 0 16,-1-1 0-16,3-1 7 15,-2 0-7-15,0-1 0 16,2 2 0-16,-2-2-1 15,0 2 0-15,-1-1 2 16,1-1-1-16,0-1 0 16,2 1 0-16,-1 0 0 15,1-1-1-15,-2 1-4 16,0-1 5-16,-1 1 0 0,0 0 0 16,-4 1 8-1,1-1-8-15,-2 2-1 0,2 0 1 16,-3-1 0-16,2 0 1 15,1 2-1-15,-2-3 0 16,2 3 2-16,-2 0-2 16,-3 0 0-16,0 0-1 15,2 0 0-15,-2 0 1 16,4 0 0-16,-1 0 0 16,0 0 1-16,0 0 8 15,0 0-9-15,-4 0 0 16,4 0 0-16,-3 0 8 15,0 0 0-15,-4 0 1 16,3 0 6-16,-1-3-14 0,0 1 8 16,0-1-4-16,0 2-4 15,2-1 8-15,-1 1-8 16,1 1 12-16,-3 0 8 16,2 0-21-16,-1 0 7 15,1 0 1-15,1-2-7 16,2 2 9-16,-1-3-9 15,2 1-1-15,1-1 13 16,-1 2-12-16,2-2 0 16,-2 0 7-16,-2 2-6 15,-1-2 2-15,0 2-4 0,-1-1 10 16,-1 0-2 0,2 0-7-16,-2-1 0 0,2 0 2 15,-1-1 4-15,-2-1-4 16,0 2-3-16,0-1 1 15,-2 1 5-15,-1 0-5 16,-1-1-1-16,-1 1 0 16,0 3 3-16,-1 0-3 15,-3 0 1-15,2 0-1 16,2 0 0-16,-3 0 6 16,-1 0-8-16,2 0 2 15,0 0 0-15,-2 0 2 16,2 0-1-16,-5 0-1 15,0 0 0-15,-1-3 4 16,-2 0-4-16,-4 0 0 0,1-2 1 16,-1-1 1-16,0 2-2 15,1-1 0-15,1 3-1 16,-1-1 3-16,-1-2-2 16,0 3 0-16,-2-3 0 15,-2 0 2-15,-1-1-2 16,0 1 0-16,-4-3 0 15,0 3 1-15,-3-2-1 16,-3 0 0-16,-5 3 1 16,-2-1 3-16,-4 2-3 15,-4-4-1-15,0 2 0 16,0-3 11-16,0-1-9 0,0-1-1 16,0-1-1-1,-3-2 6-15,-1 1-6 0,1-1 0 16,0 0 0-16,0 0-2 15,0 1 2-15,1 0 1 16,-2 2-1-16,3 1 0 16,1 1 0-16,-2 3 0 15,2 2 2-15,0 2 15 16,0 1 30-16,-3 0-18 16,3-2-18-16,0 2-3 15,0 0-8-15,0 0 0 16,0 0 0-16,0 0-13 15,0 0 4-15,0 0-70 0,-8 6-115 16,1 4-7 0,-5 0-413-16</inkml:trace>
  <inkml:trace contextRef="#ctx0" brushRef="#br0" timeOffset="18914.18">2171 8191 717 0,'0'0'177'0,"0"0"-123"16,0 0 31-16,0 0 37 15,0 0-18-15,0 0-33 16,0 0 7-16,96-18-37 0,-77 10 34 16,2-3-22-16,0 1-20 15,-3 1 9-15,1 2-10 16,-4 0-23-16,0 3 21 15,-4 1-29-15,0 0-1 16,-3 3 0-16,-2 0 13 16,3 0-13-16,1 0 0 15,-1 0-9-15,-1 0 8 16,-2 0-149-16,-2 7-82 16,-4 1-322-16</inkml:trace>
  <inkml:trace contextRef="#ctx0" brushRef="#br0" timeOffset="19333.15">2356 8171 743 0,'0'0'295'0,"0"0"-153"15,0 0-13-15,0 0-13 16,0 0-82-16,0 0 9 16,0 0-14-16,-16 19-6 15,16-2 7-15,0 7 39 0,0 5-2 16,0 7-22 0,0 0-17-16,6 3 13 0,0-2-25 15,1 0-3-15,-1-4 3 16,0-5-8-16,2-3-8 15,-1-3 0-15,-4-4 0 16,3-3 0-16,-3-2 0 16,2-3 1-16,-4-4 3 15,-1-3-4-15,2-3 0 16,-2 2-1-16,0-2-29 16,0 0 28-16,0 0-24 15,0 0-21-15,0 0-49 16,0 0-47-16,0-2-62 15,0-4-393-15</inkml:trace>
  <inkml:trace contextRef="#ctx0" brushRef="#br0" timeOffset="20579.87">2225 9283 537 0,'0'0'150'16,"0"0"-102"-16,0 0 57 16,0 0 0-16,0 0 4 15,0 0-44-15,0 0-35 16,30-32 11-16,-21 30-24 15,-5 2 9-15,2 0 3 16,0 0-22-16,2 0 12 16,2 6 10-16,1 3-3 0,-1 5 22 15,2 2-30-15,-3 6 16 16,3 3 10-16,-2 4-34 16,-1 3 29-16,-3 2-14 15,-1-1-6-15,2-1 4 16,-4-2-16-16,0-5-6 15,0-3 16-15,0-7-17 16,-1-4 0-16,-1-5 0 16,-1-1 1-16,2-3 4 15,-2-2-4-15,0 0 7 16,0 0 17-16,0 0-24 16,0-7-1-16,0-5-7 15,-3-5-27-15,-2-3 20 16,2-6-24-16,3 0 14 15,0-4-13-15,0-1-46 0,0 1-20 16,0 0 32 0,3 3-13-16,6 2 49 0,0 8-65 15,-2 1 73-15,-2 6 27 16,1 2 0-16,0 5-1 16,1 3 2-16,-1 0-1 15,2 1 19-15,1 9 33 16,1 7 4-16,4 0-23 15,0 7-32-15,0 3 21 16,2 3 53-16,-4 0-22 16,-3-3 13-16,0 0-41 15,-3-1-6-15,0-5 10 0,-1-3-28 16,-2-2 10-16,-2-5-11 16,-1-5 1-16,2-3 4 15,-2-1-5-15,0-2 0 16,0-5-25-16,0-7-296 0</inkml:trace>
  <inkml:trace contextRef="#ctx0" brushRef="#br0" timeOffset="21265.05">2784 8420 674 0,'0'0'143'16,"0"0"-113"-16,0 0 96 15,0 0 11-15,0 0-17 16,0 0 6-16,0 0-59 16,75 2-10-16,-54-2 4 15,-6 0-29-15,4 0 6 16,-3 0-11-16,-2 0-12 15,0 0 7-15,-3 0-22 16,-2 0 0-16,-4 0 0 16,-2 0-82-16,-3 0-94 15,0 0-332-15,-3 0-323 0</inkml:trace>
  <inkml:trace contextRef="#ctx0" brushRef="#br0" timeOffset="21481.09">2850 8568 599 0,'0'0'218'15,"0"0"-163"-15,0 0 6 16,0 0 114-16,0 0-10 16,0 0-45-16,0 0-53 15,72 6 7-15,-53-6-27 16,-1 0-30-16,0 0 2 15,-2 0-19-15,2 0-12 16,-5 1-110-16,-5 1-438 0</inkml:trace>
  <inkml:trace contextRef="#ctx0" brushRef="#br0" timeOffset="21886.04">2941 9249 1151 0,'0'0'327'16,"0"0"-232"-16,0 0-88 15,0 0 3-15,0 0 15 16,0 0 7-16,0 0 28 15,91-2-22-15,-69-2-38 16,-2-2 24-16,1 4-24 0,-8-1-11 16,-1 3-103-1,-6 0-137-15,-3 3-367 0</inkml:trace>
  <inkml:trace contextRef="#ctx0" brushRef="#br0" timeOffset="22072.94">2999 9438 1003 0,'0'0'348'15,"0"0"-263"-15,0 0-76 16,0 0-8-16,0 0 14 16,0 0-7-16,0 0 5 15,72-10 0-15,-39-7-13 0,-5 5-50 16,0-5-537-16</inkml:trace>
  <inkml:trace contextRef="#ctx0" brushRef="#br0" timeOffset="22705.01">3657 8308 117 0,'0'0'626'16,"0"0"-487"-16,0 0 52 16,0 0 26-16,0 0-101 15,0 0 48-15,0 0-112 16,-52-17 37-16,40 19-89 16,1 8-17-16,1 7 17 15,0 1 11-15,2 2-3 16,2 5-8-16,6 2 1 15,0-1 14-15,0 3 4 16,3 0-18-16,11-5 52 16,3 1-12-16,3-6-31 15,2-2 10-15,4-4-9 0,-1-6-3 16,5-3 6-16,-2-4-14 16,2 0-1-16,-2-7 1 15,-1-8-31-15,6-15-10 16,-11 2-185-16,-2 2-382 0</inkml:trace>
  <inkml:trace contextRef="#ctx0" brushRef="#br0" timeOffset="22984.91">3827 7831 869 0,'0'0'283'0,"0"0"-228"15,0 0 16-15,0 0 7 16,11 108-18-16,8-44 7 16,9 26-3-16,-1-5-29 15,-2-6 17-15,-5-11-35 16,-1-21-15-16,-1 0 8 15,-3 1-10-15,-3-8-26 16,-5-11-98-16,-5-12-515 0</inkml:trace>
  <inkml:trace contextRef="#ctx0" brushRef="#br0" timeOffset="23418.2">3894 8303 743 0,'0'0'188'0,"0"0"-132"15,0 0 115-15,0 0-41 16,101 0-46-16,-65 0-10 16,5 0-33-16,-2-3 3 15,2-6-21-15,-2-2-9 16,-3-2 8-16,-3-2 2 0,-5-2 72 15,-1-2-71-15,-8 0-23 16,-5 0 22-16,-7-1-23 16,-3 2 7-16,-4 2 12 15,0 3-19-15,-5 2 37 16,-6 4 17-16,-1 4-21 16,0 3 32-16,2 0-38 15,-1 10-22-15,1 10 6 16,1 8-12-16,6 9 0 15,3 4 2-15,0 7 7 16,3-1 5-16,12 0-12 16,6-5-1-16,4-5 14 15,2-6-14-15,-2-6-2 0,-2-5-20 16,2 0-74 0,-7-6-200-16,-9-1-480 0</inkml:trace>
  <inkml:trace contextRef="#ctx0" brushRef="#br0" timeOffset="23996.11">3951 9358 899 0,'0'0'373'0,"0"0"-254"16,0 0-19-16,0 0 29 16,0 0 17-16,0 0-16 15,0 0-50-15,-14-34-47 16,4 26 9-16,-2 2-22 0,1 3-3 16,-3 1 8-1,-7 2-13-15,0 0 0 0,-6 0-12 16,2 6-14-16,1 7 13 15,4-1 1-15,1 5 0 16,10-1-2-16,0 3 3 16,5 2-2-16,4 1-4 15,0 2-11-15,1-1 14 16,14 0 2-16,5-2 0 16,5-4-4-16,3-5 4 15,2-2-2-15,3-7 1 16,1-3 1-16,2 0 0 15,-2-3 0-15,-4-11-13 16,-2 0-52-16,-2-16-181 16,-4 5-264-16,-7 0-608 0</inkml:trace>
  <inkml:trace contextRef="#ctx0" brushRef="#br0" timeOffset="24273.17">4134 8966 1318 0,'0'0'536'15,"0"0"-501"-15,0 0-29 16,0 0-6-16,0 0 0 0,0 0 19 16,0 82 36-1,5-36-13-15,8 17-31 0,-1 1 17 16,1 5-22-1,-2-1 0-15,-2-12 5 0,1 4-11 16,-4-8 0-16,-3-11-31 16,-1-8-103-16,-2-12-78 15,0-16-20-15,-8-5-264 16,-5 0-195-16</inkml:trace>
  <inkml:trace contextRef="#ctx0" brushRef="#br0" timeOffset="24662.8">4133 9418 925 0,'0'0'363'16,"0"0"-258"-16,0 0-78 16,0 0-14-16,0 0 34 0,0 0 27 15,0 0 47-15,82-60-32 16,-51 55-56-16,5 2-8 16,6-3-10-16,4-2-14 15,-3-4 29-15,0-1-19 16,-5-2-5-16,-7-2 7 15,-7 2-7-15,-12 0-6 16,-2 1 0-16,-10 2 1 16,0 2-1-16,-7 1 0 15,-7 3 2-15,-3-1 16 16,-3 6-17-16,5 1 4 16,2 0-5-16,1 8-12 0,6 9 12 15,3 8-1-15,3 8 1 16,0 4 3-16,12 3 10 15,7 2 17-15,8-3 0 16,3-1-29-16,4-8 20 16,1-3-10-16,-1-7-4 15,3-5-5-15,-3-5-2 16,10-7-107-16,-10-1-188 16,-7-2-481-16</inkml:trace>
  <inkml:trace contextRef="#ctx0" brushRef="#br0" timeOffset="44951.39">1939 10469 616 0,'0'0'292'16,"0"0"-146"-16,0 0-74 15,0 0-15-15,-12-8 67 16,12 8-34-16,0-1 6 15,0 0-3-15,-3 1-42 16,3-2 16-16,0 2-25 16,0 0 8-16,0 0 8 15,0 0-34-15,0 0-7 16,0 0-17-16,0 0-4 16,0 7 2-16,0 10 2 0,0 10 21 15,0 8-10-15,0 7-2 16,0-1 0-16,7 1-9 15,1-2 0-15,-1-2 4 16,1-5-3-16,-1-5 5 16,-4-3 0-16,0-7-5 15,0-5-1-15,0-3 0 16,-3-3 1-16,0-2-1 16,0-2 0-16,0-3-10 15,0 0-40-15,0-8-105 16,-6-11-114-16,-2 0-573 0</inkml:trace>
  <inkml:trace contextRef="#ctx0" brushRef="#br0" timeOffset="45552.83">1703 10328 5 0,'0'0'576'16,"0"0"-476"-16,0 0-77 16,0 0 33-16,0 0 16 15,0 0-20-15,0 0 29 16,24-7 83-16,-18 5-104 15,3 1 8-15,4-1-31 16,1 2 29-16,2 0-12 0,1 0-40 16,2 0 7-16,3 0-10 15,1 3-10-15,2 3 31 16,0 2-20-16,1 2 5 16,-4 2 16-16,1 2-32 15,-3 3 14-15,-5 2 16 16,0 3-3-16,-4-2 34 15,-4 5-17-15,-4-2-5 16,0 4 10-16,-3-4-37 16,0 0 10-16,0 1-14 15,0-5-8-15,-5-2 11 0,-5-2-12 16,0-3 0 0,-8-2 7-16,3-1-7 0,-6-4-19 15,0-2-7-15,-1-1 26 16,1-2 5-16,3 0-5 15,0 0 0-15,6 0-1 16,-1-5-12-16,2 0 11 16,1 0-24-16,1 0-88 15,4 1 82-15,2 1-22 16,0 1-29-16,3 2-27 16,0 0-206-16,0 0-31 15,5 2-360-15</inkml:trace>
  <inkml:trace contextRef="#ctx0" brushRef="#br0" timeOffset="46077.04">2185 10917 78 0,'0'0'527'0,"0"0"-398"16,0 0-30-16,0 0 23 0,0 0 58 16,0 0-31-16,0 0-80 15,4-54 16-15,-4 35-53 16,0-1-3-16,0 1-2 15,0-1-26-15,0 2 35 16,0 0-25-16,0 4-10 16,0 6 21-16,0 2-21 15,0 3 5-15,0 3-6 16,0 0-13-16,2 3 12 16,2 13 1-16,1 7 0 15,5 5 60-15,-1 6-50 16,2 4 25-16,-1-1 10 15,-1-3-34-15,-3-1 34 0,3-3-22 16,-5-6-7 0,-1-5 12-16,0-3-26 0,0-5-2 15,-1-2 0-15,-2-6 5 16,1 1-7-16,-1-3 2 16,0-1 0-16,0 0-8 15,0 0-77-15,0-8-88 16,2-4-145-16,-2-2-387 0</inkml:trace>
  <inkml:trace contextRef="#ctx0" brushRef="#br0" timeOffset="46416.1">2492 10652 738 0,'0'0'252'16,"0"0"-197"-16,0 0-34 16,0 0 21-16,0 0 106 15,0 0-45-15,0 0 1 16,79 10-75-16,-58-7 35 15,0 0-20-15,3 0-22 16,-4 0 16-16,-3-3-38 0,-2 2 10 16,-3-1-10-16,-6 1 0 15,0 0-1-15,-6-2 1 16,0 5-135-16,-3-1-386 16,-6 4-292-16</inkml:trace>
  <inkml:trace contextRef="#ctx0" brushRef="#br0" timeOffset="46649.24">2568 10843 899 0,'0'0'292'15,"0"0"-218"-15,0 0-56 16,0 0 64-16,0 0 25 0,0 0-11 15,0 0-17-15,81-4-63 16,-65 4-3-16,-2 0-13 16,2 0 1-16,-1 0-12 15,7 0-3-15,-1-3-164 16,-4 3-443-16</inkml:trace>
  <inkml:trace contextRef="#ctx0" brushRef="#br0" timeOffset="47151.45">3038 10728 1147 0,'0'0'239'0,"0"0"-188"16,0 0-36-16,0 0-14 16,0 0 38-16,15-93-2 15,-11 60-5-15,1-1 4 16,-1-3-36-16,1-2 10 16,-2-3-6-16,0 5 3 15,0 0 5-15,1 3-12 0,-1 6 10 16,0 8 5-16,-3 8-9 15,3 5-6-15,-3 4 10 16,2 3-10-16,-2 0 20 16,0 0-20-16,1 13 0 15,2 10 48-15,3 9 18 16,3 9-24-16,0 8-27 16,0 2-2-16,0 3 41 15,1-4-11-15,-4-1-5 16,0-9 5-16,-1-6-42 15,2-5 15-15,-1-6-16 16,-1-4 1-16,-1-4 2 16,1-2-3-16,-2-1 0 15,0-1-31-15,2-5-126 0,-2 1-176 16,0-6-500-16</inkml:trace>
  <inkml:trace contextRef="#ctx0" brushRef="#br0" timeOffset="48061.07">3408 10728 1096 0,'0'0'182'0,"0"0"-111"16,0 0-58-16,0 0 25 15,0 0-2-15,15 82-20 0,-2-70 16 16,2-2-23-16,-1-3 0 16,2-3 30-16,-4-3-29 15,-3-1 9-15,4 0 0 16,-2-11-10-16,-2-8 46 16,1-5-33-16,-4-4 5 15,2-4-8-15,-5 3-10 16,-3-3-18-16,0 2-14 15,0 5-18-15,-5 4 40 16,-4 6-10-16,-4 2 0 16,-1 9 10-16,-2 4-36 15,1 0-17-15,0 7 24 0,0 10-1 16,6 7 31-16,-1 1 6 16,4 1 7-16,3 1 16 15,3 0-4-15,0-3 21 16,0-4-11-16,4-3-24 15,8-7 43-15,0-2-40 16,0-8 2-16,3 0-1 16,0-3-9-16,0-11-7 15,-2-5 1-15,-1-3-7 16,0-5-5-16,-4 3 8 16,-1-3 4-16,-1 5-12 15,-3 4 10-15,0 7 2 16,-3 5 0-16,1 6-19 15,1 0 18-15,1 10-23 0,3 11 24 16,7 8 24-16,1 3-6 16,5 2 11-16,2-3-20 15,0-5 1-15,6-4 0 16,-2-8-9-16,-1-3 0 16,-3-9 12-16,1-2-6 15,-1-3-7-15,-6-14 0 16,0-9-43-16,-8-4 11 15,-2-8-22-15,-5-8-17 16,0-3-5-16,0-6-37 16,-6-1-99-16,-6 0 69 15,-3 1 100-15,0 4 43 0,-3 6 71 16,-1 8 33 0,7 5 41-16,1 11-87 0,1 8 26 15,6 7 39-15,2 6-59 16,2 3-43-16,0 20-5 15,0 12 28-15,12 19 43 16,6 24-49-16,4-3 5 16,-1-10-34-16,-1-9-7 15,-3-17 12-15,0 1-14 16,4-3 1-16,-8-11-1 16,-4-9-90-16,-9-9-118 15,0-4-342-15,0-4-444 0</inkml:trace>
  <inkml:trace contextRef="#ctx0" brushRef="#br0" timeOffset="48736.24">3730 10599 1365 0,'0'0'144'16,"0"0"-125"-16,0 0-19 15,0 0 1-15,0 0 24 16,0 0 13-16,0 0-9 15,61-73-10-15,-37 59-18 16,4 4-1-16,-2 1 0 16,4 8 0-16,-2 1 1 15,2 3 0-15,-2 14-1 16,-1 6 30-16,-3 5-29 0,-2 6 30 16,-5 1 2-1,-3 2 0-15,-3-3 3 0,-5-5-21 16,3-3-5-16,-6-5 14 15,0-7-23-15,-3-4-1 16,0-6 8-16,0-4-7 16,0 0 25-16,0-8-4 15,0-11-21-15,0-5-1 16,0-6-14-16,0 0-5 16,3 1-31-16,6 1-1 15,0 7 50-15,7 7-6 16,-2 6 7-16,2 6-2 15,-1 2-1-15,3 10 3 16,-2 10-1-16,-2 5 2 16,-4 2 34-16,-1-2-12 0,-3 0-13 15,0-5 9 1,-3-6-10-16,0-5-7 0,-3-3-2 16,3-3 0-16,-3-3 4 15,0 0 7-15,0-10 11 16,2-11-15-16,-1-6-7 15,5-6-7-15,-2-2-20 16,5 0-33-16,-1 5 49 16,5 5 0-16,2 6 11 15,0 11 0-15,0 8-10 16,6 0 10-16,1 16 0 16,-1 11 23-16,3 4 22 15,-3 0-20-15,-3 1 24 0,-2-3-10 16,-5-7-33-1,-1-4 6-15,-4-3-12 0,-6-7-13 16,0-3-33-16,0-5-454 0</inkml:trace>
  <inkml:trace contextRef="#ctx0" brushRef="#br0" timeOffset="50057.08">1868 11455 1013 0,'0'0'189'15,"0"0"-132"-15,0 0-18 16,0 0 35-16,0 0 32 15,0 0-9-15,0 0-53 0,-7-8-2 16,7 8-27-16,0 0-15 16,0 0 21-16,0 0-21 15,0 3 0-15,0 11-1 16,9 7 10-16,0 5-2 16,8 9 12-16,-1 3-9 15,3 4 15-15,-1 1-12 16,0-2-10-16,0-3-3 15,-3-6 8-15,-3-2-8 16,-2-9 0-16,-4-2 1 16,2-5 8-16,-4-6-9 15,-1 0 0-15,-3-7 0 16,2 1-7-16,-2-2-5 0,0 0-94 16,0-17-30-1,0-5-399-15,0 0-120 0</inkml:trace>
  <inkml:trace contextRef="#ctx0" brushRef="#br0" timeOffset="50366.22">2073 11371 601 0,'0'0'530'0,"0"0"-526"15,0 0 38-15,0 0-27 16,0 0 66-16,0 79-36 16,0-43 30-16,0 7 4 15,3 4-42-15,-3 5 13 16,0-1-2-16,0-1-10 16,0-5 33-16,0-5-39 15,-3-8 2-15,0-6-34 16,3-7 6-16,0-6-11 15,0-6 5-15,0-2-61 16,0-5-127-16,0 0-420 16,0 0-60-16</inkml:trace>
  <inkml:trace contextRef="#ctx0" brushRef="#br0" timeOffset="51175.7">2271 11979 598 0,'0'0'348'0,"0"0"-225"15,0 0-42-15,0 0 74 16,0 0-60-16,0 0-12 0,0-78-36 16,0 54-47-16,0 0 29 15,0 1-16-15,0 1 0 16,0 4 9-16,0 1-16 16,0 4-2-16,0 4-4 15,0 2 2-15,0 3 9 16,0 3-10-16,0 1 8 15,0 0-9-15,0 0-1 16,0 9-16-16,0 11 16 16,8 2 2-16,1 7 3 15,1 3-4-15,1 3 1 16,-1 0 13-16,0-1-8 16,-2-3-6-16,-2-3 0 15,0-3-1-15,0-6 1 16,-2-2 0-16,-2-7 1 0,1-1 8 15,-3-3-9-15,1-5 0 16,-1 0 0-16,0-1 0 16,0 0 19-16,0 0 23 15,0 0 44-15,-1 0-14 16,-8 0-63-16,-3 0 5 16,1 0-14-16,-2 0-1 15,3 0 1-15,-1 0 9 16,4 0-2-16,2 0 0 15,2 0 5-15,0 0-13 16,2-1 1-16,1 1-4 16,0 0-2-16,0-1 7 0,0 1-1 15,0 0 13-15,0 0-13 16,0 0-1-16,0 0-9 16,0 0-21-16,1 0 31 15,7 0-13-15,5 0 13 16,1 0 5-16,2 0-3 15,-1 0-2-15,0 1 0 16,-3 2 0-16,-3-2 0 16,1 3 0-16,-4-1 0 15,-1-3 7-15,-2 3-6 16,-2-1-2-16,-1-2 1 16,0 0-61-16,0 0-152 15,0 0-517-15</inkml:trace>
  <inkml:trace contextRef="#ctx0" brushRef="#br0" timeOffset="51756.29">2622 11665 910 0,'0'0'329'16,"0"0"-264"-16,0 0-50 15,0 0-14-15,0 0-1 16,0 0 87-16,0 0-26 16,70 0-1-16,-52 0-20 15,4 2-38-15,-4-1 18 16,0 0-13-16,-2-1-6 15,-5 0 15-15,-2 0-16 16,-2 0 0-16,-4 0 0 16,0 2-55-16,-3-1-153 15,0 3-362-15</inkml:trace>
  <inkml:trace contextRef="#ctx0" brushRef="#br0" timeOffset="51988.28">2685 11821 1028 0,'0'0'289'0,"0"0"-244"16,0 0-38-16,0 0-7 16,0 0 45-16,0 0 5 15,0 0 25-15,85 1-38 16,-65-1-36-16,-3 0 26 0,4 0-27 15,-5 0 0-15,2 0 0 16,-5 0-185-16,-4-1-574 0</inkml:trace>
  <inkml:trace contextRef="#ctx0" brushRef="#br0" timeOffset="53293.2">3357 11447 766 0,'0'0'291'0,"0"0"-209"15,0 0-38-15,0 0 61 16,0 0-41-16,0 0 43 16,0 0-40-16,-25 67-61 0,20-51 23 15,-2 4-16-15,4 1-1 16,0 1 21-16,0 3-18 15,3 0 2-15,0 1-11 16,0 1 7-16,3-1-13 16,9 0 0-16,0 0 2 15,3-3 13-15,4-6-15 16,2-2 0-16,-3-6 6 16,4-6 9-16,-1-3-15 15,0 0 0-15,-3-7 0 16,0-9 19-16,-5-8-2 15,-2-5 33-15,-4-4 4 16,-4-3-35-16,0-1-3 16,-3 0-1-16,0 4-14 15,-6 4 29-15,-6 3-16 0,-1 3 16 16,-5 4 34-16,3 3-48 16,-4 5 40-16,2 1-28 15,-2 3-27-15,1 2 29 16,1 1-29-16,1 4 8 15,1 0-9-15,2 3-21 16,1 10 8-16,0 5 0 16,0 6-22-16,1 2 34 15,4 2-50-15,0 3-19 16,5 2-71-16,2 12-90 16,2-7-373-16,8-6-139 0</inkml:trace>
  <inkml:trace contextRef="#ctx0" brushRef="#br0" timeOffset="53903.09">3793 11861 133 0,'0'0'543'0,"0"0"-447"16,0 0-53-16,0 0-27 16,0 0-3-16,0 0 11 15,0 0-24-15,13 23 19 16,-10-27 23-16,1-4 26 16,-2-1 19-16,-2 1-40 15,0-1 4-15,0 1 3 16,0 0-47-16,0 4 57 15,0 1 47-15,0 3-6 16,-2 0 1-16,-2 0-83 16,3 3-22-16,-2 5-1 0,3 2-39 15,0 1-35 1,0 0-219-16,0-5-313 0</inkml:trace>
  <inkml:trace contextRef="#ctx0" brushRef="#br0" timeOffset="55440.94">4103 11413 801 0,'0'0'360'0,"0"0"-250"16,0 0-38-16,0 0 24 0,0 0 3 16,0 0 29-16,0 0-24 15,0 0-58-15,0 0-2 16,0 0-22-16,0 0-22 15,0 0 25-15,0 0-24 16,0 0-1-16,0 12 16 16,-6 6-15-16,0 3-1 15,-4 4 0-15,2 3 1 16,1 1 0-16,-1 1-1 16,1 2 0-16,4 2 2 15,3 0-1-15,0-2-2 16,3 0 1-16,13-1-4 15,2-5 3-15,0-2 1 16,6-5 0-16,-2-4-1 16,2-6 0-16,0-4 1 0,4-5-2 15,-4 0-17-15,-3-9 18 16,-6-8 1-16,-2-4-12 16,-5-4 12-16,-5-1-26 15,-3-1 25-15,0 2-5 16,0 2 6-16,-11 3 2 15,-2 4 5-15,1 6 18 16,-4 3 37-16,-1 6-15 16,-1 1-27-16,-1 0-20 15,1 9 0-15,5 7 2 16,1 1-2-16,4 1-64 16,2 2 12-16,2-3-122 15,4 1-32-15,0-2-321 16,0-6-134-16</inkml:trace>
  <inkml:trace contextRef="#ctx0" brushRef="#br0" timeOffset="56109.91">4388 11372 674 0,'0'0'160'0,"0"0"-160"16,0 0 14-16,0 0 19 15,0 0 67-15,0 0 68 16,0 0-78-16,82-20 5 15,-55 22-18-15,-2 8-49 16,-1 6 11-16,-6 2-20 16,0 2 23-16,-8 1 58 15,-4 3-62-15,-3-2-13 16,-3-1 6-16,0-1-30 16,-9 0 24-16,-1-4-16 15,-5-3-8-15,3-4 23 0,3-4-23 16,0-5-1-16,2 0 0 15,2 0-73-15,2-4-26 16,3-8-3-16,0-1-49 16,2 3 66-16,8 0-27 15,5 4 26-15,0 5 65 16,9 1 21-16,1 0 15 16,3 7 30-16,1 7 37 15,-4 3 38-15,-4 2-44 16,-3 1-15-16,-9 2 26 15,-3-3-10-15,-2 2 43 16,-4 0-34-16,0-4-22 16,-4 0 23-16,-7-2-64 15,-2-6 9-15,-5-2-2 0,-1-1-20 16,-1-6 41-16,-4 0-20 16,2 0-4-16,1-4-20 15,3-5-7-15,6 2-7 16,2 3-12-16,7 1-34 15,0 1-3-15,3-6-95 16,0 2-153-16,0-1-527 0</inkml:trace>
  <inkml:trace contextRef="#ctx0" brushRef="#br0" timeOffset="56419.61">4952 11285 988 0,'0'0'293'16,"0"0"-250"-16,0 0-21 15,0 0-21-15,0 0 5 16,0 0 29-16,88 0-13 16,-60 0 11-16,5-2-23 0,-5 1-3 15,-4-1 3 1,-7 2-10-16,-4-1 0 0,-7-1-137 16,-6 2-485-16</inkml:trace>
  <inkml:trace contextRef="#ctx0" brushRef="#br0" timeOffset="56913.3">4986 11319 929 0,'0'0'316'0,"0"0"-249"16,0 0-29-16,0 0-28 15,-12 75 1-15,12-58 27 0,0-1-19 16,0-4-3-16,0-3-16 16,0-3 1-16,0-4 3 15,0 0-4-15,0-2-45 16,6 0 44-16,5-7-24 16,2-5-59-16,2 0-66 15,6 2 48-15,1 3 86 16,5 4 8-16,1 3 8 15,5 0 24-15,0 12-22 16,-2 8 106-16,-4 4-28 16,-4 2 8-16,-6 2 37 15,-6 3-39-15,-4 1 50 16,-7-2 13-16,0 0-73 16,0-5-15-16,-10-4-9 15,-8-2-27-15,-6-6 10 0,-4-6-26 16,-4-5 1-16,-2-2 12 15,1 0-20-15,3-5 8 16,5-7 10-16,6 3-19 16,5-2-2-16,4 3-15 15,7 2-30-15,3-1-27 16,0-2-129-16,3 1-143 16,9 0-429-16</inkml:trace>
  <inkml:trace contextRef="#ctx0" brushRef="#br0" timeOffset="57453.72">5420 11246 719 0,'0'0'234'15,"0"0"-156"-15,0 0-57 16,0 0 65-16,1 75 51 16,4-46-35-16,-1 0 1 0,1 3-61 15,-2 4 3-15,0 0 7 16,-3 0-15-16,3-1-2 15,4 0-13-15,-1-3-21 16,2-3 25-16,1-3-25 16,1-1 1-16,-1-5 4 15,0-5-5-15,1-4-1 16,-2-4 0-16,1-7 1 16,0 0-8-16,3 0 6 15,-2-8 1-15,2-3 0 16,3 1-3-16,0 0 3 15,0 3 1-15,3 3 0 16,0 2 34-16,1 2-7 0,-2 0 23 16,2 0 9-16,-3 3-26 15,-1 2 10-15,1 1-15 16,-5 0-19-16,4-1 7 16,-3 3-16-16,-3-1-1 15,0-1 0-15,1 1-111 16,-7-2-234-16,-1-1-887 0</inkml:trace>
  <inkml:trace contextRef="#ctx0" brushRef="#br0" timeOffset="61253">1946 12659 371 0,'0'0'292'0,"0"0"-110"0,0 0-38 16,0 0 54-16,0 0-35 16,0 0-20-16,0 0 26 15,0 0-67-15,0 0-4 16,0 0-29-16,0 0-22 15,0 0 13-15,0 0-54 16,0 1-6-16,3 10 0 16,2 11 1-16,3 7 3 15,0 9 4-15,4 7-7 16,1 5 17-16,1 0-18 16,-1 1 0-16,2-3 0 15,-2-1 2-15,-5-5 1 16,1-5-3-16,-3-8 0 15,-3-9 1-15,-3-6-1 0,2-9-50 16,-2-5-41-16,0-7-118 16,0-12-63-16,-5-2-504 0</inkml:trace>
  <inkml:trace contextRef="#ctx0" brushRef="#br0" timeOffset="61626.51">1876 12654 925 0,'0'0'194'15,"0"0"-148"-15,0 0-21 16,0 0-24-16,3-73 35 16,11 56 27-16,2 0-13 0,2 0 48 15,4 3-52-15,2 4-18 16,3 5 5-16,1 5-33 15,2 0 13-15,1 10-2 16,-1 11-10-16,-3 6 40 16,-6 4 20-16,0 5 0 15,-9 2 18-15,-5 2-63 16,-4-1-16-16,-3-3-7 16,0-2 7-16,-10-5 0 15,-5-4 19-15,-3-3 15 16,0-6-3-16,2-5-30 15,2-2-2-15,1-6-40 16,2-1 1-16,5-2-68 0,5 0-87 16,1-3-144-16,0-6-345 15</inkml:trace>
  <inkml:trace contextRef="#ctx0" brushRef="#br0" timeOffset="62123.22">2304 12983 834 0,'0'0'359'0,"0"0"-249"16,0 0-91-16,0 0-8 0,0 0 4 16,0 0 1-16,0 0 10 15,52 9 20-15,-37-9-23 16,3 0 5-16,-3 0-21 15,1 5 1-15,-5 7 15 16,1 8-22-16,-2 6 52 16,-4 8 11-16,-4 3-41 15,-2 2-13-15,0 0 6 16,-2-3-8-16,-7-5 24 16,-4-5-31-16,4-9 14 15,-2-6 21-15,0-6-36 16,0-5 0-16,2 0-6 15,-1-8-123-15,2-9 129 0,5-3-12 16,2 1 12-16,1-1 8 16,0 3 2-16,6 5-10 15,3 3 13-15,1 6-7 16,4 3 23-16,2 0-20 16,-1 5 6-16,4 7 29 15,-1 2-28-15,0 1 17 16,-2-3-27-16,-2-2 4 15,1-3 1-15,-2-4-11 16,-1-3 0-16,3 0-67 16,-3-12-207-16,-2-4-586 0</inkml:trace>
  <inkml:trace contextRef="#ctx0" brushRef="#br0" timeOffset="62382.58">2737 12939 1245 0,'0'0'298'0,"0"0"-236"16,0 0-61-16,0 0 8 16,0 0 37-16,0 0-17 15,97 9 28-15,-67-9-17 16,-2 0-29-16,0 0 14 15,-4 0-23-15,0 0 9 16,-9 0-11-16,1 0-10 0,-8 8-140 16,-4 0-82-16,-4 0-702 0</inkml:trace>
  <inkml:trace contextRef="#ctx0" brushRef="#br0" timeOffset="62589.25">2844 13159 1283 0,'0'0'276'0,"0"0"-270"15,0 0 4-15,0 0-4 16,0 0 4-16,0 0 57 16,0 0-29-16,97 0-7 15,-76 0-31-15,-2 0 10 0,1 0-14 16,0 0 4-16,-6 0-132 15,-2-2-374-15</inkml:trace>
  <inkml:trace contextRef="#ctx0" brushRef="#br0" timeOffset="63204.94">3363 12937 1415 0,'0'0'485'16,"0"0"-484"-16,0 0 29 15,0 0-17-15,0 0-13 16,0 0 63-16,0 0-10 0,6-65-52 15,-6 37 26 1,0-2-26-16,0-1-1 0,0 1 13 16,0 1-12-16,0 2-1 15,0 1 0-15,0 6-8 16,0 3-1-16,0 5 9 16,0 5 0-16,0 5 0 15,0 2 0-15,0 0-9 16,0 4-10-16,0 13-14 15,0 6 33-15,8 10 7 16,2 6-6-16,-1 4 22 16,3 3-15-16,0 2 8 15,0-3-16-15,-2-2 15 16,-1-4-7-16,-3-6-8 0,2-6 2 16,-4-7 7-16,1-4-9 15,0-4-41-15,1-7-156 16,-1-1-362-16,-2-4-465 0</inkml:trace>
  <inkml:trace contextRef="#ctx0" brushRef="#br0" timeOffset="63387.61">3700 13061 1684 0,'0'0'357'16,"0"0"-294"-16,0 0-20 15,0 0-37-15,0 0 2 0,0 0-8 16,0 0 0-16,9 20-73 16,-6-31-97-16,0-8-185 15,-1-3-743-15</inkml:trace>
  <inkml:trace contextRef="#ctx0" brushRef="#br0" timeOffset="63946.18">3854 12676 1232 0,'0'0'373'0,"0"0"-322"16,0 0-51-16,0 0 20 0,0 0-20 16,0 0 75-1,0 0-13-15,103-27-48 0,-70 20 21 16,-2 2-34-16,-4-2 6 15,-5 3 2-15,-7 1-9 16,-9 2 0-16,-3 1-116 16,-3 0-67-16,0 0 23 15,-12 8 26-15,-6 4 66 16,-6 0 54-16,-4 2-30 16,-2 1 44-16,-1 0 76 15,4 1-5-15,2-1 68 16,7-3-56-16,3-2-37 0,6-2-1 15,3-1-45 1,4-2 0-16,2-1 0 0,0-2-29 16,6 3 28-16,12 0 2 15,6 0-1-15,9 4 10 16,4 1-9-16,5 0-1 16,4 2 0-16,-7 0 1 15,0 2 34-15,-8 2-13 16,-7 0-7-16,-5 3 17 15,-8 1-4-15,-7 0 8 16,-4 1 27-16,0-2-16 16,-12 3 11-16,-10-5-5 15,-2-3-29-15,-4-2 0 0,-5-5-18 16,5-6 4 0,1-1-10-16,6 0-25 0,3-6-62 15,15-14-54-15,0 3-121 16,3 0-510-16</inkml:trace>
  <inkml:trace contextRef="#ctx0" brushRef="#br0" timeOffset="64738.08">4379 12958 1285 0,'0'0'274'0,"0"0"-218"15,19 83-19-15,-7-52-18 16,0-7-18-16,3-8 56 0,1-7 4 16,1-9-4-1,4 0-9-15,1-6-48 0,-2-16 15 16,-3-3-15-16,-3-3 3 16,-5-3 0-16,-8 0-3 15,-1 0-1-15,-1 4-8 16,-14 4 5-16,-3 6 4 15,-3 6 22-15,-3 6-6 16,-1 5 23-16,0 0-39 16,-1 5 0-16,7 12 0 15,1 2-5-15,6 6 4 16,7 1-1-16,4 1-8 16,1-1-2-16,0 1-1 0,9-8-53 15,9-2 51 1,-2-10-43-16,5-4-8 0,1-3 5 15,-2-3-15-15,2-14 38 16,-1-5-26-16,-4-1 51 16,-1 1 5-16,-4 3 16 15,1 4 4-15,-2 7 0 16,-2 3-10-16,4 5 11 16,1 2-13-16,2 14 21 15,-1 4 40-15,6 3-2 16,-2-3-4-16,1-3-27 15,0-5-27-15,0-7 22 16,1-5-22-16,1 0 15 16,0-13 6-16,-2-8-15 0,1-6-1 15,-5-6-6-15,-4-3 0 16,0-4 3-16,-7-6-2 16,-5-4-1-16,0-4 6 15,-6-5 4-15,-14 0-10 16,-5 0 0-16,-2 7 0 15,-3 8-3-15,8 12 11 16,5 10-8-16,4 12 0 16,8 9 11-16,2 1-22 15,3 17 11-15,0 16 0 16,2 21 11-16,17 27 13 16,12 17 17-16,1-6 3 15,-4-18-32-15,-10-27 15 0,-3-15-27 16,-3-2 6-16,3-1-12 15,-3-4-7-15,-9-13-183 16,-3-5-110-16,0-7-500 0</inkml:trace>
  <inkml:trace contextRef="#ctx0" brushRef="#br0" timeOffset="65367.75">4749 12881 1600 0,'0'0'302'15,"0"0"-302"-15,0 0-35 16,0 0 16-16,0 0 0 16,0 0 19-16,0 0 7 0,76-34-6 15,-43 25 18 1,3 1-7-16,1 5-12 0,6 3 40 16,-1 0-39-16,4 6 30 15,-7 11-22-15,-2 4 13 16,-5 2 27-16,-7 5-48 15,-6 1 13-15,-5 0 4 16,-8-3-12-16,-2-6 25 16,-4-3-24-16,0-5 3 15,0-8 1-15,0-4-4 16,-6 0-14-16,-1-13-8 16,-4-13-45-16,1-7 46 15,7-3-26-15,1-1 7 16,2 1 3-16,0 5-38 0,12 5 49 15,2 9 9-15,3 5-6 16,0 10 13-16,7 2 5 16,-2 6-2-16,-1 12 47 15,0 5-22-15,1 4 14 16,-5 0-15-16,-1-2-23 16,-5-2 23-16,-1-8-24 15,-4-1 2-15,-3-6 12 16,0-4-2-16,-3-4-12 15,0 0 0-15,3-19 9 16,0-6-25-16,0-11 7 16,7-2-53-16,2-2 33 15,3 7-9-15,0 7 36 0,1 12-5 16,1 11 7-16,1 3 31 16,0 12 33-16,1 14 24 15,2 8-6-15,-3 0-68 16,-2 0 11-16,-4-2-18 15,-4-5 5-15,-4-3-17 16,-4-3 5-16,-9-7-180 16,-4-4-563-16</inkml:trace>
  <inkml:trace contextRef="#ctx0" brushRef="#br0" timeOffset="66163.75">2040 13771 947 0,'0'0'272'16,"0"0"-200"-16,0 0 47 16,0 0-4-16,0 0-9 15,0 0 22-15,0 0-66 16,-25-12-33-16,28 25 0 0,15 11-14 16,4 9 20-1,5 9-23-15,1 6-12 0,5 3 30 16,-3-2-19-16,-6-1 7 15,3-6-2-15,-8-2-10 16,0-6-7-16,-7-8 1 16,-3-6-3-16,-4-6-9 15,-1-8 2-15,-1-4-60 16,-3-2-160-16,0-10-168 16,0-5-256-16</inkml:trace>
  <inkml:trace contextRef="#ctx0" brushRef="#br0" timeOffset="66451.23">2334 13694 705 0,'0'0'412'16,"0"0"-403"-16,0 0 5 15,0 0 56-15,0 92 64 16,0-49-31-16,0 3-23 16,0 4 3-16,0 0-35 15,0-4 2-15,0 0-11 0,0-4-37 16,0-4 8 0,0-5-10-16,-5-8-33 0,2-4-7 15,0-2-76-15,1-6-257 16,0-6-216-16</inkml:trace>
  <inkml:trace contextRef="#ctx0" brushRef="#br0" timeOffset="66998.63">2477 14248 929 0,'0'0'270'0,"0"0"-208"16,0 0-20-1,0 0 32-15,0 0 23 0,0 0-4 16,0 0-40-16,45-66-24 16,-26 50 13-16,-1 4-42 15,3 5 6-15,6 7-6 16,0 0 13-16,-2 13-13 15,-2 12 7-15,-3 6-5 16,-6 8 39-16,-2 2-41 16,-9 1 22-16,-3 2-6 15,0-1-7-15,-8-2 1 16,-11-7-4-16,0-5-4 16,-1-5-4-16,-1-7-5 0,-1-8-2 15,7-6-1 1,-3-3-101-16,6-3 61 0,3-11 2 15,3-5 28-15,6 2 11 16,0-3-8-16,2 4 8 16,8 3 8-16,2 5-7 15,3 6 7-15,0 2 2 16,7 3-1-16,-1 13 61 16,5 1 3-16,-1 2 6 15,0-3-38-15,-4-2-22 16,-3-4 33-16,-2-3-35 15,-2-3-2-15,-1-4 10 16,-4 0-16-16,4-19-48 16,-5-5-130-16,-2-3-515 0</inkml:trace>
  <inkml:trace contextRef="#ctx0" brushRef="#br0" timeOffset="67283.49">2974 14079 1135 0,'0'0'136'0,"0"0"-98"15,0 0 11-15,83 26-10 0,-50-19 34 16,3-2-30-16,1-2-41 16,-5 0 28-16,-4-1-28 15,-6-1 5-15,-8 0-7 16,-4 1-79-16,-7-1-472 0</inkml:trace>
  <inkml:trace contextRef="#ctx0" brushRef="#br0" timeOffset="67487.23">3069 14253 1433 0,'0'0'189'0,"0"0"-189"16,0 0-42-16,0 0 42 15,0 0 1-15,0 0 25 16,99-5 11-16,-66-2-36 15,-2 1-2-15,12-7-81 16,-7 3-475-16,-6-4-235 0</inkml:trace>
  <inkml:trace contextRef="#ctx0" brushRef="#br0" timeOffset="68251.3">3796 13713 510 0,'0'0'987'0,"0"0"-855"15,0 0-116-15,0 0 13 16,0 0-5-16,0 0 37 16,0 0 21-16,7-38-68 15,5 28-5-15,5-1-9 16,0 3 9-16,3 2-5 16,7 3 5-16,-2 3 4 15,5 0 2-15,-3 3-9 16,-5 10-6-16,-1 2 0 15,-3 1 0-15,-9 6 6 16,-2 2-4-16,-7 3 12 0,0 2 26 16,-4 2-34-16,-11 1 8 15,-4-1-14-15,-3-5-2 16,-1-3 0-16,-1-6 3 16,0-3-1-16,4-6 0 15,1-4-3-15,0-1-18 16,5-3-13-16,1 0-57 15,4-3 45-15,3-4-8 16,0 2 7-16,6 0 32 16,-3 1-15-16,3 3 24 15,0-1-3-15,0 2 6 16,0 0 3-16,9 0 6 16,3 10 68-16,3 2 45 0,0 5-47 15,4 2-5 1,-4 3-33-16,0 0-17 0,0-3 18 15,-3-1-26-15,-3-1-6 16,-3-3-3-16,-6 7-47 16,0-4-270-16,0-2-676 0</inkml:trace>
  <inkml:trace contextRef="#ctx0" brushRef="#br0" timeOffset="68611.71">3929 14469 912 0,'0'0'175'0,"0"0"-137"16,0 0-12-16,0 0-16 15,0 0 35-15,0 0 78 16,0 0-52-16,23-32-33 16,-23 23-17-16,0 1 22 15,0 4 47-15,0 1 25 16,-3 3 15-16,2 0-20 0,-2 0-84 16,1 9-13-1,1 6-13-15,1 2 0 0,0-2-10 16,0-1 19-16,0-7-9 15,0-2 0-15,10-5-46 16,2 0-53-16,-3 0-215 0</inkml:trace>
  <inkml:trace contextRef="#ctx0" brushRef="#br0" timeOffset="105842.02">8451 7445 449 0,'0'0'149'16,"0"0"-67"-16,0 0 24 15,0 0 24-15,0 0-26 16,0 0-12-16,0 0-18 15,0 0-18-15,0 0 18 16,0 0-35-16,0 0-14 16,0 0 26-16,0 0-38 15,0 0 12-15,0 2-17 16,0 4-8-16,0 5 15 16,0-2-15-16,0 7 0 15,0 2 9-15,0 7-7 0,0 8 21 16,2 5 0-1,5 5-3-15,0 9 26 0,1-1-25 16,-1 4 16-16,2-2-8 16,0-4-29-16,-3-3 23 15,0-9-17-15,-2-4-5 16,-1-6 8-16,-1-6-9 16,-1-4 0-16,-1-4 0 15,2-3 3-15,-2-6-3 16,0-1 0-16,0-3-10 15,0-7-135-15,0-6-487 0</inkml:trace>
  <inkml:trace contextRef="#ctx0" brushRef="#br0" timeOffset="106540.76">8248 7422 687 0,'0'0'170'0,"0"0"-106"0,0 0-1 16,0 0 8-16,0 0 23 16,0 0-36-16,0 0-9 15,9-24 4-15,-3 20-1 16,0 1-3-16,0-2-16 16,1 2-31-16,-1 1 21 15,3-1-16-15,3 2 4 16,2-2 0-16,0 3-10 15,0 0-1-15,5 0 0 16,-2 0 2-16,2 0 4 16,2 0-6-16,2 0 0 15,0 3 6-15,3 6-5 0,0 2-1 16,1 2 0 0,-4 1 1-16,2 3 14 0,-4-1-5 15,0 5 4-15,-5-2 21 16,-4 3-35-16,0-1 46 15,-6 4-5-15,-3-1-13 16,-3 1 3-16,0-1-17 16,0 0-13-16,-7-4 26 15,-4 0-27-15,-2-4 6 16,-4 1-6-16,-2-6 1 16,-3 0 9-16,-1-4-4 15,-2-2-4-15,1-2 19 16,0-3-20-16,3 0 4 15,2 0-5-15,3 0 9 0,2 0-6 16,6 0-3-16,0-3 6 16,3 0 6-16,4 2-11 15,-1 1-1-15,2-1 0 16,0-2-60-16,0 3-99 16,0-3-389-16</inkml:trace>
  <inkml:trace contextRef="#ctx0" brushRef="#br0" timeOffset="107297.23">8876 8043 588 0,'0'0'192'16,"0"0"-127"-16,0 0 43 15,0 0 2-15,0 0 10 16,0 0-1-16,0 0-71 16,6-74 8-16,-5 59-31 15,1 1 4-15,-1 2 9 16,1-1-19-16,-1 1-5 0,-1 4 18 16,2-1-22-16,-2 4-1 15,0 1-2-15,0 2-5 16,0 1 12-16,0 1-13 15,0 0 0-15,0 0-1 16,0 0-5-16,0 1 5 16,1 9-1-16,2 2-4 15,0 6 5-15,2 2 0 16,-2 3 1-16,4 5 12 16,1 1-12-16,-2 3 5 15,0 2 6-15,0 0 2 16,1-1 28-16,-4-5-23 15,0-5 9-15,3-4 10 16,-3-5-26-16,-1-3 10 16,-1-4-16-16,1 0-4 0,-2-4 10 15,1-3-12 1,-1 0 0-16,0 0-1 0,2-6-84 16,0-5-111-16,1-6-644 0</inkml:trace>
  <inkml:trace contextRef="#ctx0" brushRef="#br0" timeOffset="107757.54">9155 7829 618 0,'0'0'335'0,"0"0"-230"15,0 0-34-15,0 0-52 16,0 0-2-16,0 0 14 15,0 0-14-15,0 18 12 16,0-9-19-16,0-2-7 0,0-3 6 16,1-1-8-16,1-3-1 15,-1 0 5-15,1 0-3 16,-1 0 15-16,1 0-1 16,-2-6-6-16,0 0 19 15,0 1-27-15,0 1 11 16,0 1 23-16,0 3-20 15,0 0 6-15,0 0-15 16,-2 0-4-16,-1 0-6 16,3 4-68-16,0 4-180 15,0-3-447-15</inkml:trace>
  <inkml:trace contextRef="#ctx0" brushRef="#br0" timeOffset="108259.33">9347 7458 704 0,'0'0'206'0,"0"0"-155"15,0 0-35-15,0 0 33 16,0 0 97-16,0 0-29 16,0 0-28-16,36 67-44 15,-21-34 3-15,0 5-11 16,6 9 27-16,-3 5-7 16,4 5-18-16,-1-2 23 15,-3-2-29-15,0-8-25 0,-3-8 18 16,0-7-26-1,-3-7 6-15,-2-6 6 0,-3-6-11 16,-2-3-1-16,-2-7 0 16,0-1-88-16,-3-9-101 15,0-5-474-15</inkml:trace>
  <inkml:trace contextRef="#ctx0" brushRef="#br0" timeOffset="108598.48">9661 7444 388 0,'0'0'695'15,"0"0"-585"-15,0 0-87 16,0 0-22-16,0 0 17 15,0 0 47-15,0 0 19 16,3 53-17-16,-2-22-32 16,-1 6 20-16,0 8 9 15,0 2 3-15,0 4 1 16,0-1-37-16,0-1-5 16,0-6-26-16,-1-6 8 15,-1-4-1-15,2-6-7 16,0-4 1-16,0-7-1 15,0 1-73-15,0-9-153 0,0-4-623 0</inkml:trace>
  <inkml:trace contextRef="#ctx0" brushRef="#br0" timeOffset="108996">9863 7849 449 0,'0'0'692'15,"0"0"-592"-15,0 0-80 16,0 0 31-16,16-85 4 0,-11 61-13 16,0 2-6-16,-1 0-34 15,-1 4 4-15,0 2 11 16,0 5-16-16,-1 3 17 15,-2 3-9-15,1 2-9 16,-1 3 11-16,0 0-11 16,2 5 0-16,1 15 12 15,2 8-12-15,3 9 25 16,1 9 4-16,6 2-1 16,0 1 43-16,3-3 33 15,-2-6-53-15,-1-5-1 16,-1-9-36-16,-3-4 3 0,-3-5-17 15,-4-6 7-15,-1-2-6 16,-3-2-1-16,0-4-133 16,-6-2-390-16</inkml:trace>
  <inkml:trace contextRef="#ctx0" brushRef="#br0" timeOffset="109671.08">7942 8660 618 0,'0'0'160'0,"0"0"22"16,88 0 55-16,-43-1-57 16,13-4-86-16,14 0-47 15,20-4 5-15,23-2 3 16,9 2-20-16,1-2 40 15,-1 3 5-15,-6-1-35 16,6 1-11-16,2-4-34 16,1-3 9-16,6 1-9 15,4-5 1-15,-3 2 15 16,-1-1-16-16,-3 2 2 0,-9 0 27 16,-12 1-28-16,-10 3 13 15,-22 1-6-15,-19 4-8 16,-16 3 32-16,-5 3-31 15,2 1 11-15,-2 0-3 16,0 0 0-16,-7 0-6 16,-8 5-3-16,-8 0 1 15,-4 0 2-15,-5-3-3 16,-5-1-25-16,-2 2-89 16,-12 0-210-16,-5 2-700 0</inkml:trace>
  <inkml:trace contextRef="#ctx0" brushRef="#br0" timeOffset="110512.23">8303 9010 709 0,'0'0'180'16,"0"0"-124"-16,0 0 63 15,0 0 14-15,0 0-13 16,0 0-36-16,0 0-26 16,73-54-8-16,-61 52-49 0,3 2 14 15,0 5-15-15,3 14 7 16,1 9 16-16,-1 6-1 16,0 8-7-16,0 8 13 15,-2 2-27-15,-5-1-1 16,1-1 0-16,-5-6 1 15,-4-8 5-15,-1-7-6 16,-2-7 1-16,0-10 12 16,0-2-6-16,0-8-7 15,0-2 7-15,0 0-6 16,0-5 73-16,0-12-45 16,-6-7-29-16,0-2 0 15,-1-6-4-15,2 1 3 16,2-3 1-16,3-2-35 0,0 0 35 15,0 2-18 1,8 1 18-16,5 2-10 0,2 6 4 16,1 2 6-16,2 6-1 15,0 2-9-15,4 6 9 16,-4 4 1-16,3 5 0 16,0 0-1-16,0 8-2 15,-2 13 3-15,-1 3 0 16,0 6 2-16,-5 3 11 15,-5 1-7-15,-2-2 0 16,-3-3 5-16,-3 0-9 16,0-7-4-16,3 2-8 15,-3-7-243-15,0-5-809 0</inkml:trace>
  <inkml:trace contextRef="#ctx0" brushRef="#br0" timeOffset="110886.38">8986 9361 1288 0,'0'0'256'0,"0"0"-176"16,0 0-73-16,0 0 2 15,0 0 4-15,0-92-4 16,0 66 14-16,2 1-16 0,-1 3-6 15,1 5 14 1,-2 4-14-16,3 7 20 0,-3 3-1 16,3 3-20-16,3 0 11 15,0 9 2-15,3 13 42 16,3 8 29-16,1 10-50 16,4 7-7-16,0 4-4 15,-3-1 9-15,4-1 19 16,-6-6-29-16,-2-6-8 15,-4-8 10-15,0-8-24 16,-3-6 0-16,-1-8 0 16,-2-7-10-16,0-7-29 0,0-12-161 15,-3-5-535-15</inkml:trace>
  <inkml:trace contextRef="#ctx0" brushRef="#br0" timeOffset="111106.63">9316 9036 1513 0,'0'0'372'16,"0"0"-272"-16,0 0-91 15,0 0 6-15,0 0-15 16,0 0 0-16,0 0 0 15,21 0-13-15,-8-4-74 0,-2 0-234 16,4-2-820-16</inkml:trace>
  <inkml:trace contextRef="#ctx0" brushRef="#br0" timeOffset="111398.6">9749 8836 510 0,'0'0'799'0,"0"0"-688"15,0 0-63-15,0 0 92 0,110 4-15 16,-71-4-17-1,3-4-27-15,2-4-20 0,-2 1-44 16,-3 1 6-16,-7 0-21 16,-7 2 5-16,-8 3-7 15,-6 1-115-15,-8 0-145 16,1 0-345-16</inkml:trace>
  <inkml:trace contextRef="#ctx0" brushRef="#br0" timeOffset="111668.84">9965 8910 1144 0,'0'0'235'16,"0"0"-142"-16,6 82 32 15,4-40 16-15,1 3 14 16,0 4-44-16,-3-3-52 16,3-2-17-16,-5-8-40 15,1-5 5-15,-3-9-7 0,-1-7-12 16,5-7-23 0,-4-4-231-16,1-4-349 0</inkml:trace>
  <inkml:trace contextRef="#ctx0" brushRef="#br0" timeOffset="111969.24">10262 9164 153 0,'0'0'1313'16,"0"0"-1134"-16,0 0-121 15,0 0-44-15,4-72 53 16,-2 55 20-16,-1 2-32 15,1 8 2-15,-1 3-48 16,3 4-3-16,2 0-5 0,2 16 12 16,3 12 12-16,2 10 44 15,0 8-41-15,4 9 13 16,-5-1-11-16,-2 1 2 16,0-7-5-16,-5-9-21 15,1-9-3-15,-3-10-3 16,0-9-11-16,-3-11-18 15,2-10-154-15,-2-9-605 0</inkml:trace>
  <inkml:trace contextRef="#ctx0" brushRef="#br0" timeOffset="112472.23">11055 8286 41 0,'0'0'1277'0,"0"0"-1128"16,0 0-89-16,0 0 2 16,0 0 65-16,0 0 19 15,93 3-61-15,-66-2-20 16,-1 0-23-16,1 2-41 16,-3-1 24-16,-6-1-23 15,0 1-1-15,-5-1 2 0,1 0-3 16,-7 1-61-16,-2 1-70 15,-4-2-158-15,-1 2-415 0</inkml:trace>
  <inkml:trace contextRef="#ctx0" brushRef="#br0" timeOffset="112742.77">11085 8486 1207 0,'0'0'210'0,"0"0"-146"15,0 0-25 1,0 0 100-16,0 0 70 0,0 0-73 16,0 0-59-1,106 1 3-15,-75-1-58 0,-1 0 3 16,-3 0-20-16,-6 0 3 15,-2-1-6-15,-5 0-2 16,0-1-65-16,-3 2-249 16,-5 0-841-16</inkml:trace>
  <inkml:trace contextRef="#ctx0" brushRef="#br0" timeOffset="113424.97">12153 7620 1038 0,'0'0'288'15,"0"0"-179"-15,0 0-8 16,0 0 42-16,0 0-33 16,0 0-12-16,0 0-54 15,2 0-44-15,2 14 19 16,-1 9-4-16,3 13 35 15,-2 6 14-15,2 8-46 16,-1 1 2-16,1 0-20 16,-3-5 1-16,0-7 5 15,0-5-6-15,-3-12 0 0,1-5 0 16,-1-8-55 0,0-6-116-16,0-3-102 0,-1 0-328 15</inkml:trace>
  <inkml:trace contextRef="#ctx0" brushRef="#br0" timeOffset="113935.79">11965 7325 788 0,'0'0'182'15,"0"0"-110"-15,0 0 40 16,0 0 35-16,104-51-47 16,-69 42-33-16,2 1 9 15,2 4-38-15,5 4-18 16,-2 0-1-16,0 12-18 15,-2 5-1-15,-2 7 0 16,-4 3 6-16,-4 4 2 16,-5 3-2-16,-4 3 1 15,-7 1 13-15,-8 1-19 16,-6 2 0-16,0-4 5 0,-11-2-6 16,-7 0 17-16,-4-6-16 15,-5 0 8-15,-2-7 7 16,0-1-15-16,-1-5 6 15,-2-3 4-15,3-4 14 16,2-1 16-16,5-5-15 16,5 0 2-16,5 0 4 15,5-2-31-15,4 1 5 16,0 0-6-16,3 4-15 16,0-3 14-16,0 3-36 15,7-1-214-15,4-2-544 0</inkml:trace>
  <inkml:trace contextRef="#ctx0" brushRef="#br0" timeOffset="114415.19">12602 7850 1117 0,'0'0'209'0,"0"0"-138"16,0 0-58-16,0 0-10 16,0 0 13-16,0 0 0 15,0 0 20-15,73 8-15 16,-43-5-14-16,-2 3 15 16,5-1-22-16,-7 5 38 15,-1 0 27-15,-6 4-31 0,-5 0-2 16,-7 5-16-1,-7 2-4-15,0 2 46 0,-13 5-30 16,-10 1-6-16,-2 1-10 16,-5-2-2-16,0-4-4 15,3-5 5-15,6-4 11 16,5-6 12-16,7-3-34 16,5-3 1-16,4-1-1 15,0-1-5-15,0-1 5 16,13 0 8-16,5 0 17 15,7 0 42-15,2 0-45 16,3 0-1-16,0 0 7 0,-2 0-28 16,2 0 18-1,-3-3-17-15,-3-3-1 0,0-1-30 16,5-8-161-16,-3 1-118 16,-6 0-402-16</inkml:trace>
  <inkml:trace contextRef="#ctx0" brushRef="#br0" timeOffset="114628.84">13181 7819 1743 0,'0'0'381'16,"0"0"-271"-16,0 0-71 15,0 0-39-15,0 0 0 0,0 0-1 16,0 0-33-16,16 1-22 16,-7-1-162-16,0-7-757 0</inkml:trace>
  <inkml:trace contextRef="#ctx0" brushRef="#br0" timeOffset="114950.04">13391 7315 1209 0,'0'0'213'15,"0"0"-161"-15,0 0-26 16,0 0-19-16,0 0 86 15,37 95 46-15,-13-36-40 16,9 22-2-16,-3-2-5 16,-2-5-23-16,-6-12-6 15,-8-16-49-15,2 1 5 16,-1-2-19-16,0-9 6 16,-6-11-4-16,-1-10-2 15,-1-8-25-15,-1-15-94 0,-2-13-203 16,1-8-470-16</inkml:trace>
  <inkml:trace contextRef="#ctx0" brushRef="#br0" timeOffset="115182.98">13758 7342 1230 0,'0'0'179'15,"0"0"-127"-15,-14 78 42 16,8-17 53-16,-1 17-11 16,4 1 20-16,0-7-66 0,3-8-16 15,0-19-36 1,0 0-38-16,0-3 9 0,5-11-9 16,6-11-17-16,0-10-134 15,-2-8-565-15</inkml:trace>
  <inkml:trace contextRef="#ctx0" brushRef="#br0" timeOffset="115578.6">13920 7807 1409 0,'0'0'115'0,"0"0"-83"0,0 0-23 16,0 0-2-1,81 0 96-15,-53 0 21 0,4 0-42 16,-1 0-1 0,-3 6-62-16,-5 2 0 0,-8 4 2 15,-8 2-9-15,-7 6 22 16,0 2-15-16,-13 5-5 16,-9 0 8-16,-3 0-22 15,-5-5 0-15,2-2 0 16,3-6 1-16,4-5 6 15,6-4-7-15,5-3 0 16,8-2 0-16,2 0-10 16,6 0-2-16,14-2 11 15,9-6-2-15,7 2 3 16,6 0 0-16,1-1 0 0,3 2 5 16,-2-3-4-1,-5 3-1-15,-6-1 0 0,-8 0-102 16,-11 4-224-16,-12-1-628 0</inkml:trace>
  <inkml:trace contextRef="#ctx0" brushRef="#br0" timeOffset="116151.13">11953 8486 1008 0,'0'0'210'0,"0"0"-162"15,0 0-30-15,0 0 100 0,0 0-22 16,0 0 7-16,116 14 19 15,-53-11-59-15,32-2-3 16,41-1-10-16,24 0 7 16,7-5 48-16,6-4-63 15,-12 1-20-15,7-4-14 16,6-5 1-16,-1-5-7 16,-8-2-2-16,-11 0 1 15,-21 2 4-15,-20 2-5 16,-29 7 0-16,-25 5 0 15,-17 3 1-15,-12 4-1 16,-2 1 0-16,-1 0 2 0,-5 0-4 16,-8 0 2-1,-10 0-44-15,-4 4-111 0,-9 1-192 16,-7 4-536-16</inkml:trace>
  <inkml:trace contextRef="#ctx0" brushRef="#br0" timeOffset="116893.89">12196 9036 1026 0,'0'0'203'0,"0"0"-161"16,0 0-29-16,0 0 46 16,0 0 8-16,0 0 10 15,0 0-13-15,91 17-23 16,-74 10 4-16,-1 7-16 15,-2 4 19-15,-3 6 24 16,-2 4-39-16,-3 1-5 16,-1-3-19-16,-5-4 0 15,0-4-1-15,0-9-7 16,0-8 0-16,0-4 8 16,0-11-8-16,0-3-1 15,0-3 10-15,0-1-10 0,0-15 15 16,0-6-14-1,0-9 1-15,0-8-2 0,7-3 0 16,1-3-12 0,2-2 3-16,6 2 1 0,3 2 7 15,3 3 1-15,0 6 0 16,2 9 4-16,-3 8-4 16,0 8 0-16,-2 9 0 15,-1 1 1-15,1 22 0 16,1 10 28-16,1 8 43 15,0 3-6-15,-5-1-43 16,-1-1 5-16,-4-5-23 16,-1-7 2-16,-4-5-14 0,-2-8-46 15,-2-6-308-15,-2-8-896 16</inkml:trace>
  <inkml:trace contextRef="#ctx0" brushRef="#br0" timeOffset="117292.01">12809 9317 1330 0,'0'0'213'16,"0"0"-172"-16,0 0-19 16,0 0 109-16,82 2 6 0,-58 10-35 15,0 4-41 1,-5 4-26-16,-5 5 8 0,-8 5-42 15,-6 4 12-15,-3 2-6 16,-15 4-7-16,-7-1 23 16,-2 0-14-16,-3-3-3 15,3-5 3-15,3-7-8 16,9-7-1-16,6-9 0 16,5-3 7-16,4-5-20 15,0 0 13-15,12 0 0 16,10 0 17-16,6-5-3 15,7 0 9-15,5-2-11 16,2 0-12-16,4-1 18 0,-2 2-18 16,-3-2 0-1,-1-1 0-15,-7-2-16 16,-3-3-49-16,4-11-110 0,-8 3-191 16,-6-1-427-16</inkml:trace>
  <inkml:trace contextRef="#ctx0" brushRef="#br0" timeOffset="117502.89">13592 9070 1800 0,'0'0'347'16,"0"0"-272"-16,0 0-44 15,0 0-24-15,0 0-6 16,0 0 1-16,0 0-2 0,32-19-59 16,-17 4-239-16,-1 1-761 0</inkml:trace>
  <inkml:trace contextRef="#ctx0" brushRef="#br0" timeOffset="117779.24">13900 8801 459 0,'0'0'891'0,"0"0"-766"0,0 0-108 16,0 0 124-16,91-13 80 15,-54 7-105 1,6 1-26-16,2-1-43 0,-3 0-29 15,1-1 4-15,-7 3-21 16,-5 3-1-16,-4 1 0 16,-8 0-17-16,-7 0-5 15,-4 1-89-15,-8 10-157 16,0-4-91-16,-5 3-380 0</inkml:trace>
  <inkml:trace contextRef="#ctx0" brushRef="#br0" timeOffset="118015.07">14117 8883 1392 0,'0'0'295'16,"0"0"-165"-16,0 0-45 15,0 101 42-15,5-56-30 16,5 6-22-16,-1 0-8 15,2 0-57-15,-1-3 3 16,-1-4-13-16,2-8-18 16,0-7-3-16,4-7-100 15,0-10-384-15,-6-7-624 0</inkml:trace>
  <inkml:trace contextRef="#ctx0" brushRef="#br0" timeOffset="118478.68">14353 9225 1190 0,'0'0'497'15,"0"0"-418"-15,0 0-72 16,0 0-5-16,0 0 42 16,82-27 52-16,-58 27 1 15,4 0-59-15,-1 8-23 16,-3 9 14-16,-5 4-27 15,-10 3 31-15,-6 4-9 16,-3 2-24-16,-1 2 18 16,-15 2-17-16,-3 0 0 0,-3-3 4 15,-2-2-5-15,3-3 0 16,2-5 0-16,3-5-26 16,5-6 12-16,5-5-6 15,5-5-8-15,1 0-51 16,0-3-36-16,6-9 6 15,7-2 55-15,5 5 27 16,1 5 27-16,2 2 13 16,3 2 52-16,0 2 49 15,1 8-22-15,-1 2 9 16,-1 1-32-16,1-2-26 16,-2-1 18-16,-3 0-33 0,1-5-10 15,-1 0-2-15,-2-3-16 16,-1-2-1-16,-3 0-43 15,-1-26-67-15,-6 2-170 16,-4-3-712-16</inkml:trace>
  <inkml:trace contextRef="#ctx0" brushRef="#br0" timeOffset="121040.07">7659 6903 103 0,'0'0'773'0,"0"0"-621"16,0 0-94 0,0 0-3-16,0 0 65 0,0 0-23 15,0 0-42-15,-3 3-4 16,3 7-29-16,-3 5-1 16,0 7 6-16,1 4-16 15,-1 9 15-15,0 8-4 16,0 26-7-16,3 24 17 15,0 33-18-15,0 19-1 16,11 8 1-16,3 1-13 16,-1-6-2-16,-4 9 1 15,1 3 0-15,-4 0 6 16,3-1-6-16,-1-5 0 0,-4-8 6 16,0-8 0-1,-2-6-2-15,-1-14 9 0,-1-12-13 16,0-25 24-16,3-22-24 15,-1-20 1-15,-1-6 1 16,1-1 7-16,-1 0-9 16,2-1 0-16,-1-9 1 15,-2-10-3-15,3-4-24 16,0-8-145-16,-3-3-377 16,3-11-233-16</inkml:trace>
  <inkml:trace contextRef="#ctx0" brushRef="#br0" timeOffset="122239.98">7768 6799 722 0,'0'0'241'0,"0"0"-166"16,0 0-62-16,0 0 0 16,0 0 83-16,0 0-25 15,92-17 14-15,-62 12-2 0,4-1-37 16,4 2-6-16,3 1-26 16,3 1-4-16,3 0 9 15,3-1-18-15,3 3 52 16,4-3-4-16,4 3-36 15,2 0 22-15,1 0-17 16,2 0 12-16,1 0 2 16,3 0-24-16,0 0 9 15,2 0-4-15,2 0-12 16,1 0 21-16,13 0-14 16,13 0 21-16,13 0 54 15,5-5-45-15,-6 1-17 0,-10 1-21 16,-8 1 7-16,4-1-2 15,-2-2-4-15,3 2 5 16,3 1-3-16,-5 0-2 16,-1 0-2-16,-4 2 1 15,-1 0 0-15,1 0 6 16,1 0-5-16,4 0-1 16,-3 0 8-16,2 0-7 15,0 0-1-15,-1 0 0 16,5 0 1-16,-4 0 0 15,-1 0-1-15,-5 0 1 16,-5 0 5-16,-1 0-6 16,-1 0 0-16,1 1 0 0,3-1 0 15,0 0 5-15,1 0-5 16,2 0 0-16,-1 0 0 16,2 0 2-16,2 0-2 15,0 0 0-15,-1 0 0 16,-2 0 9-16,-3 0-9 15,0-1 0-15,-2-4-1 16,3-2 10-16,-1-1-9 16,-1-1 1-16,1-1-1 15,0 0 16-15,-1-1-15 16,-1 1-1-16,-1-2 0 16,-13 5 9-16,-11 1-9 15,-15-1 1-15,-1 4-1 16,9-1 15-16,5-3-15 15,10 2 0-15,0 1 0 0,-1 1 1 16,-1 0 2 0,-3 1-3-16,-1-1 1 0,-5 0 3 15,-1 1-4-15,-4 1-1 16,-2-1 1-16,-2 2-3 16,-2 0 2-16,-6 0 1 15,-5 0 0-15,-9 0 3 16,-7 0-3-16,-7 5-1 15,-7 1-58-15,-6 1-95 16,0 3-80-16,0 1-130 16,-9-1-283-16</inkml:trace>
  <inkml:trace contextRef="#ctx0" brushRef="#br0" timeOffset="122824.63">14924 6604 517 0,'0'0'518'0,"0"0"-330"16,0 0-50-16,0 0-50 15,0 0 20-15,0 0 23 16,0 0-51-16,2-5-26 16,1 5-42-16,1 2-11 15,4 9 34-15,2 1-35 16,-1 7 18-16,2 3 4 0,2 3-12 15,0 8 31 1,5 3-22-16,0 7-10 0,2 4 12 16,0 4-20-16,2 5 4 15,-2 3-5-15,2 15 0 16,3 18 3-16,-2 18-3 16,1 7 0-16,-5-3 4 15,-6-4 4-15,-4-10-8 16,1 1 0-16,-3 2 0 15,1 0 3-15,2 2-3 16,-1 5 0-16,2 1-2 16,0-6 3-16,0-3-1 15,3-5 0-15,-1 2-3 16,0 0 1-16,2 0 3 16,0 3-1-16,4 1 0 15,0 0-12-15,-2 0-16 16,0-2 0-16,-5-3-13 0,0-6 26 15,-2-3 3-15,-1-8 1 16,-3-11 3-16,0-14-8 16,0-13 15-16,-2-3-12 15,1 2-13-15,-1 4 26 16,-1 4-8-16,-1-8 8 16,-1-4-1-16,-1-9-4 15,0-5-88-15,0-6-46 16,0-7-170-16,0-5-251 0</inkml:trace>
  <inkml:trace contextRef="#ctx0" brushRef="#br0" timeOffset="124635.38">7965 10075 644 0,'0'0'211'0,"0"0"-146"16,0 0-46-16,0 0-1 15,0 0 91-15,0 0-5 16,0 0-14-16,47 0 26 15,-29 0-39-15,5 0-31 16,2 0-1-16,3 0-35 16,2 1 11-16,5 0 15 15,2 1-10-15,6 0 8 16,2-1-27-16,4-1 5 16,3 2 43-16,2-2-37 0,6 0 5 15,1 0-18 1,7 0 3-16,10 0-2 0,-2 0 1 15,0 0-1-15,3-3 15 16,-12-1-21-16,12 1 0 16,8-2 9-16,11 0-6 15,11-2 19-15,3 1-22 16,-9 2 12-16,-6 0 0 16,-10-1-6-16,-1 1 8 15,2 1-14-15,3-2 9 16,-2 0-4-16,-2 3-5 15,-2-1 0-15,-3 1-6 16,2-1 19-16,-1 1-13 16,0-3 0-16,-2 1 0 15,-11 1 4-15,-10 0-4 0,-12 1 0 16,1 0 0-16,19-1 0 16,25 1 0-16,25-2 0 15,-2 3 0-15,-7-1 3 16,-11 1-2-16,-15 1-1 15,0 0 0-15,5 0-1 16,-2 0 1-16,1 0 0 16,-1 0 0-16,0 1 11 15,0 3-11-15,2-3-3 16,3 1 3-16,-1-2-6 16,-4 0 5-16,-10 0 1 15,-15 0 0-15,-13 0 4 16,1 0-3-16,11 0-2 15,7 0-6-15,8 0 7 16,2-3-6-16,-2-1 6 0,2-2 0 16,-2 1 8-16,2-1-8 15,0 3 0-15,-3 1-1 16,-1-3-18-16,-3 5 11 16,0-1 4-16,-7-1 2 15,-2-1 1-15,-3 3-25 16,-1 0 25-16,-2 0-22 15,-1 0-20-15,1 0 42 16,0 0-39-16,-1 3 39 16,1 2-12-16,-1 0 13 0,1-1 0 15,-1 1 0-15,-1-2-7 16,0 0 5 0,-1 2 2-16,0-3 0 0,0 0 8 15,-2-1-8-15,0-1 0 16,-3 0 0-16,0 0 1 15,0 0 10-15,-3 0-11 16,-3-1 0-16,-2-3 5 16,-4 1-5-16,-5 0 0 15,-2 1 0-15,-4 2-1 16,1 0 0-16,-2 0 1 16,-1 0 0-16,-1 0 2 15,-2 0-1-15,1 0-1 16,-5 0 0-16,-1 0-3 15,-3 5 2-15,-2 0 1 0,0-3 0 16,-5 1 0 0,-1-2-27-16,-3 0-102 0,0 1-164 15,0-2-588-15</inkml:trace>
  <inkml:trace contextRef="#ctx0" brushRef="#br0" timeOffset="136183.57">4840 7685 637 0,'0'0'169'0,"0"0"-108"16,0 0 1-16,0 0 59 16,0 0 4-16,35-34-1 15,-27 28-73-15,1 1-16 16,-1 5-19-16,0 0-15 15,0 0 12-15,-2 5-7 0,3 7 9 16,0 10 21-16,-3 6-26 16,0 6 5-16,-2 6-15 15,-1 3 6-15,0 7-1 16,3 4-4-16,-5 4 0 16,1 3 6-16,-2 3-6 15,3 1-1-15,-3-1 0 16,0-1 2-16,0-5 0 15,6-7-1-15,0-5-1 16,4-7 3-16,2-8-2 16,2-5-1-16,4-6 0 15,-1-5 0-15,0-6-1 16,1-6 1-16,-3-3 0 16,-2 0 5-16,-2-8-4 15,-5-4-1-15,-2-2 1 0,-4 0 0 16,0-2 16-16,0 2-16 15,-7 2 8-15,-2 0-2 16,-3 2-1-16,1 3-6 16,1 3 0-16,0 1 0 15,-1 3 4-15,2 0-4 16,3 8 0-16,-1 10 0 16,4 9-7-16,3 5 7 15,0 9 0-15,4 19 0 16,20 28 1-16,12 24-1 15,8 13 0-15,0-5 0 16,-4-16 0-16,-14-31 0 0,-9-17 0 16,-8-17 1-16,-4-6 2 15,2 3 7-15,-4 6-10 16,3 0 16-16,-3-5-16 16,-3-4 28-16,0-7-9 15,0-4 9-15,-1-3 50 16,-13-5-42-16,-5-2 9 15,-8 0 22-15,-6-6-49 16,-4-3 39-16,-6-3-23 16,-4 0-21-16,0 0-3 15,3 0-3-15,7 0-7 16,7 0 0-16,11 0-14 0,7 6 3 16,5 9-49-16,5-1-257 15,2 1-493-15</inkml:trace>
  <inkml:trace contextRef="#ctx0" brushRef="#br0" timeOffset="141355.34">5330 7829 644 0,'0'0'174'0,"0"0"-45"0,0 0 50 16,0 0-25 0,0 0-46-16,0 0-42 0,0-2-27 15,0 2 20-15,0 0-13 16,0 0-3-16,0 0 20 16,0 0-38-16,0 0 1 15,0 0-20-15,0 0-5 16,0 0 7-16,0 0-7 15,0 0-1-15,5 0 7 16,1 0-6-16,3 0-1 16,3 0 1-16,-3 0 0 15,3 0 17-15,1 0-12 16,-1 0 12-16,4-7 11 16,-2 3-20-16,2-2 8 15,-1 0-16-15,0 1 1 16,0-1 18-16,0 3-19 15,-3-4-1-15,4 3 6 0,-2 0 2 16,-1 1 7-16,-1 0-12 16,-1 2-3-16,-1-1 9 15,-1 2-9-15,-3-1 0 16,0 1 0-16,0 0-1 16,0 0 1-16,-2 0 0 15,-1 0 1-15,0 0-1 16,0 0-3-16,-1 0-69 15,-2 0-118-15,0 6-9 16,0 2-301-16,-8 1-155 0</inkml:trace>
  <inkml:trace contextRef="#ctx0" brushRef="#br0" timeOffset="141777.84">5496 7790 453 0,'0'0'128'0,"0"0"-80"0,0 0 15 15,0 0 53-15,0 0 2 16,0 0 28-16,0 0-27 16,6 34-63-16,-4-22 4 15,-1 2-5-15,1 6-9 16,-1 5 6-16,2 3-15 16,0 5 5-16,-2 0 0 15,2 1-32-15,-1 0 8 16,1-4-14-16,0-3-2 15,-3-8 11-15,3-4-13 16,-3-7 2-16,0-4 6 16,0-3-7-16,0 1-2 15,3-2-4-15,-3 0-63 0,3 0-174 16,0-3-438-16</inkml:trace>
  <inkml:trace contextRef="#ctx0" brushRef="#br0" timeOffset="142445.28">5675 8263 552 0,'0'0'232'0,"0"0"-106"15,0 0 47-15,0 0 2 16,0 0-34-16,0 0-61 15,0 0-10-15,11-31-17 16,-10 20-25-16,2 1 22 16,1-2-11-16,-1 3-11 0,-1-2-5 15,1 0-16 1,0 1-5-16,-2 0-2 0,1 0 0 16,1 1-1-1,-3 2 2-15,3 3-1 0,-3 0 6 16,0 2-5-16,0 1-1 15,0 1 0-15,0 0 1 16,0 0-2-16,0 0 2 16,0 0-1-16,3 0 1 15,-3 11 0-15,3 5-1 16,1 4 0-16,-1 4 0 16,0 7 5-16,0 1-5 15,2 3 0-15,-1 2 20 16,1-3-7-16,-1-2 5 15,0-4-17-15,1-6 8 0,-5-4 0 16,3-5-8-16,0-7 1 16,-3 1 6-16,0-6-2 15,0 0-6-15,0-1 0 16,0 0 0-16,0 0 0 16,0 0 0-16,0 0-8 15,0-9-69-15,0-5-245 16,0-3-474-16</inkml:trace>
  <inkml:trace contextRef="#ctx0" brushRef="#br0" timeOffset="142806.03">5954 8061 578 0,'0'0'218'16,"0"0"-150"-16,0 0-33 15,0 0 54-15,0 0 65 16,0 0-17-16,0 0-24 0,39 10-23 15,-20-7-51 1,2 1-12-16,3-1 31 0,-3-3-36 16,1 0 13-16,0 0-19 15,-3 0-9-15,-2 0 6 16,-5 0-13-16,-3 0 0 16,-9 4-37-16,0 4-140 15,0 0-398-15</inkml:trace>
  <inkml:trace contextRef="#ctx0" brushRef="#br0" timeOffset="143030.87">6042 8238 932 0,'0'0'179'0,"0"0"-14"0,0 0 6 15,0 0-70-15,82-5-2 16,-58 1-21-16,-2-2-25 16,4-1-40-16,-4 2-6 15,0-2-7-15,-2-3-170 16,-4 2-144-16,-5-1-463 0</inkml:trace>
  <inkml:trace contextRef="#ctx0" brushRef="#br0" timeOffset="143334.84">6387 7804 993 0,'0'0'221'0,"0"0"-170"16,0 0 77-16,0 0-24 15,96-7-33-15,-67 6 56 16,-5-2-45-16,1 2-50 16,-3-1-6-16,-2 2-20 0,-5 0-12 15,-6 0-5 1,-5 0-201-16,-1 7-197 0,-3 0-778 0</inkml:trace>
  <inkml:trace contextRef="#ctx0" brushRef="#br0" timeOffset="143563.19">6528 7849 1192 0,'0'0'309'16,"0"0"-239"-16,0 0-40 16,0 94 26-16,0-54 37 0,2 3 24 15,1-1-45 1,1 1-46-16,2-5 7 0,-3-5-33 16,3-7-6-16,6-5-63 15,-3-10-213-15,-2-5-361 0</inkml:trace>
  <inkml:trace contextRef="#ctx0" brushRef="#br0" timeOffset="143977.54">6691 8144 1217 0,'0'0'328'15,"0"0"-253"-15,0 0-43 0,0 0 2 16,0 0 45-16,0 0-3 15,0 0-34-15,103-15-7 16,-81 15-21-16,-1 0-12 16,-5 0 22-16,-2 3-18 15,-4 9 5-15,-5 5 18 16,-4 4-29-16,-1 7 15 16,0 0-15-16,-13 1 1 15,-1 0 9-15,-2-4-10 16,1-4 0-16,0-5-2 15,5-3-9-15,2-8 5 16,2-3 6-16,2-2-9 16,4 0 1-16,0 0-44 15,0-6 35-15,6 0 16 16,4 4 1-16,5 2 4 0,3 0 56 16,3 0-38-16,0 5 14 15,0 4-35-15,-2 1 1 16,-2-1-2-16,-3 2-6 15,-8 8-14-15,-4-4-197 16,-2 1-630-16</inkml:trace>
  <inkml:trace contextRef="#ctx0" brushRef="#br0" timeOffset="144826.04">5487 9255 1081 0,'0'0'197'0,"0"0"-167"16,0 0 11-16,0 0-5 15,0 0 18-15,0 0 14 16,0 0-45-16,12-25 9 0,-4 25 12 16,3 5-24-16,0 11 75 15,7 8-16-15,-3 8-21 16,-2 5-11-16,2 2-31 16,-3 1 18-16,-3-3-19 15,-3-5-14-15,-3-4 15 16,0-4-16-16,0-7 0 15,-3-8 0-15,0-1 3 16,0-5-3-16,0-3 1 16,0 0 0-16,0 0-1 15,0-10-6-15,0-5-4 0,0-6 1 16,-3-5-5 0,0-2 14-16,3-3-16 0,0 0-16 15,0 0 30 1,0 1-29-16,6 2 20 0,6 5 9 15,-2 6-7-15,1 3-2 16,-1 11 9-16,4 3-6 16,-1 1-1-16,2 18 18 15,3 5-4-15,-2 6 7 16,2 1-11-16,-4 2 34 16,0-2-25-16,-3-1-4 15,-2-3-6-15,1 5-74 0,-5-9-244 16,-2-4-695-16</inkml:trace>
  <inkml:trace contextRef="#ctx0" brushRef="#br0" timeOffset="145132.71">5918 9546 1255 0,'0'0'276'16,"0"0"-207"-16,0 0-51 15,0 0 21-15,0 0 2 16,30-77 32-16,-27 61-13 16,0 1-47-16,-1 2 2 15,-2 4-15-15,1 4-1 16,-1 5 1-16,2 0 6 0,1 15-6 16,4 9 15-16,-1 5-14 15,3 7 7-15,0 0 25 16,3 1-11-16,-3-3 9 15,0-5-22-15,1-4-8 16,-4-8-1-16,-3-6-28 16,0-11-175-16,2 0-175 15,-5-8-383-15</inkml:trace>
  <inkml:trace contextRef="#ctx0" brushRef="#br0" timeOffset="145323.22">6182 9341 563 0,'0'0'759'0,"0"0"-665"0,0 0-12 15,0 0 14-15,94 0-67 16,-66 0 47-16,1 3-17 16,-5 0-58-16,3 0 20 15,-5 3-21-15,-3 2-137 16,-10-2-251-16</inkml:trace>
  <inkml:trace contextRef="#ctx0" brushRef="#br0" timeOffset="145522.49">6309 9607 537 0,'0'0'1124'16,"0"0"-1011"-16,0 0-72 15,0 0-16-15,0 0 3 16,97 8 28-16,-64-8-37 16,-3-5-10-16,-2 0-9 15,-1-7-110-15,-11 3-256 16,-4-1-926-16</inkml:trace>
  <inkml:trace contextRef="#ctx0" brushRef="#br0" timeOffset="145990.16">6649 9293 1250 0,'0'0'290'15,"0"0"-218"-15,0 0-62 16,0 0 7-16,42 82 39 15,-23-43 28-15,-3 2 29 16,-2 3-40-16,-2 1-32 16,-2-5-6-16,-4-5-34 15,-3-6 6-15,-1-9-5 16,-2-3 4-16,0-11 1 16,0-4-7-16,0-2 2 0,0-8-2 15,0-14-36 1,0-6-34-16,0-7-19 0,-2-1-15 15,2 3 3 1,0 1 42-16,0 7 44 0,5 4 9 16,7 6 12-16,0 5 29 15,1 5 64-15,2 5 8 16,4 0-9-16,1 17-66 16,1 7 17-16,-2 6 0 15,-4 1-5-15,-3-2-7 16,-3 0-26-16,-6-5-11 15,0-4 0-15,-3-3-4 16,0-2-101-16,0-6-214 16,0-4-483-16</inkml:trace>
  <inkml:trace contextRef="#ctx0" brushRef="#br0" timeOffset="146340.62">7052 9567 1280 0,'0'0'330'0,"0"0"-259"16,0 0 14-16,0 0 7 15,0 0-7-15,0 0-9 16,0 0-28-16,55 73-2 16,-52-48-27-16,-1 4-18 15,-2 3 16-15,0-1-16 0,0 1 0 16,0-3 10-1,-2-3-9-15,2-4-2 0,0-7 0 16,0-3-6-16,10-5 6 16,4-2 1-16,5-5-1 15,4 0 33-15,2 0-20 16,2-7 6-16,0-1-1 16,-2-1-9-16,-5 4 15 15,-4 1-24-15,-7 3 0 16,-2 1-17-16,-4 0-105 15,0 4-225-15,0 4-586 0</inkml:trace>
  <inkml:trace contextRef="#ctx0" brushRef="#br0" timeOffset="147933.71">9716 9782 722 0,'0'0'328'0,"0"0"-146"16,0 0-63-1,0 0-10-15,0 0-13 0,0 0 33 16,0 0-19-16,0 0-49 15,0 0-2-15,0 0 17 16,0 0-37-16,0 0-8 16,0 0-4-16,0 0-27 15,0 0 30-15,1 0-7 16,5 0 16-16,3-5 5 16,0-3-34-16,3-4 9 15,3-5-10-15,5-7-3 16,5-5 0-16,8-10 3 15,16-19-8-15,18-20 30 16,21-23-29-16,3-8 8 16,-3 3-7-16,-8 11 3 15,-16 13-6-15,-11 15 1 0,-7 13 10 16,-15 13-7-16,-4 5-4 16,3-3 0-16,0-5 0 15,3-4-10-15,-5 7 10 16,-3 2 6-16,-5 5-5 15,-1 8 8-15,-7 7-9 16,-2 4 0-16,-4 5 0 16,-3 4 0-16,-3 5 18 15,2-1-8-15,-2 2-1 16,0 0-6-16,0 0 9 16,0 0-24-16,0 9-7 15,-6 3-107-15,-3 1-268 0</inkml:trace>
  <inkml:trace contextRef="#ctx0" brushRef="#br0" timeOffset="150059.76">14022 9874 582 0,'0'0'229'0,"0"0"-128"15,0 0 22-15,0 0 17 16,0 0-14-16,0 0-2 16,0 0-43-16,-3 0-10 15,3 0 30-15,0 0-20 16,0 0 0-16,0 0-18 15,0 0-31-15,0 0 8 0,0 0-17 16,0 0 2-16,0 0 15 16,0 0-39-16,0 0-1 15,0 0 6-15,0 0 3 16,0 0 3-16,0 0-11 16,0 0 0-16,0 0 17 15,0 0-17-15,0 0-1 16,0 0 0-16,0 0 1 15,0 0 0-15,0 0-1 16,0 0 7-16,0 0 15 16,0 0-20-16,0 0 5 15,0 0-7-15,0 0 1 16,0 0 6-16,0 0-7 0,0 0 1 16,0 0 16-1,0 0-11-15,0 0-4 0,0 0-2 16,0-2 2-16,3-4 7 15,1 1-3-15,1 0 0 16,0 0 7-16,0-2-13 16,-2 4 0-16,0-2 0 15,0 4 8-15,-1 1-5 16,-2 0-3-16,1 0 6 16,-1 0 16-16,0 0-22 15,0 0 2-15,0 0 5 16,0 0-1-16,0 0-3 0,0 0 4 15,0 0-7-15,0 0 8 16,0 0-8-16,0 0 0 16,0 0 0-16,0 0 0 15,0 0-1-15,0 0 1 16,0 0 0-16,0 0 4 16,0 0-4-16,0 0 0 15,0 0-1-15,0-3 2 16,2-2-7-16,5-7 7 15,5-9-1-15,5-10 8 16,6-6 2-16,4-10-10 16,9-17 0-16,12-20 1 15,11-19 11-15,5-6-12 16,-9 20 1-16,-13 23-1 16,-13 23 11-16,-2 4-12 0,2-1 1 15,1-2 0-15,-1 1 1 16,-7 9-1-16,-6 11 0 15,-6 5-1-15,-6 7-2 16,-1 5 3-16,-3 1 1 16,0 3-1-16,0 0 31 15,0-2-29-15,0-1 7 16,0-2-9-16,2 1-11 16,0 1 9-16,-2-1 2 15,2 3 0-15,-2 1 13 16,0 0-13-16,0 0 0 15,0 0-1-15,0 0-6 16,0 0 6-16,0 0 2 0,0 0-1 16,0 0 5-1,0 0 1-15,0 0-12 0,0 0 4 16,0 0-5-16,0 0 7 16,0 0 0-16,0 0 0 15,0 0-7-15,1-2-2 16,1-1 8-16,2 0-30 15,2-1 7-15,0-1 14 16,0-2-5-16,3 3-5 16,-3-1 19-16,2 0-22 15,-4 0 16-15,2 3-5 16,-3 0-20-16,-2 1 8 16,-1 1-42-16,0 0-72 15,-1 0-125-15,-8 5-479 0</inkml:trace>
  <inkml:trace contextRef="#ctx0" brushRef="#br0" timeOffset="151036.39">12117 9800 469 0,'0'0'232'15,"0"0"-110"-15,0 0-1 16,0 0 73-16,0 0-12 16,0 0-47-16,0 0-8 15,-7 6-14-15,7-6 8 16,0 0-21-16,0 0-44 16,0 0 12-16,0 0-30 0,0 0 5 15,0 0 7 1,0 0-48-16,0 0 5 0,0 0-7 15,0-2 12-15,19-13-12 16,8-11 0-16,16-9 10 16,23-23-5-16,34-27-4 15,31-24-1-15,8-6 0 16,-8 6-1-16,-22 17 0 16,-27 29 1-16,-21 12 0 15,-14 15 18-15,-9 4-17 16,-2 3-1-16,-3 0 0 15,-5 7-3-15,-14 10 2 16,-6 6 1-16,-8 6 0 16,0 0 21-16,0 0-15 15,-7 0 5-15,-2 6-11 0,-6 5-37 16,2-2-47-16,1 2-405 16</inkml:trace>
  <inkml:trace contextRef="#ctx0" brushRef="#br0" timeOffset="151779.13">8397 9607 935 0,'0'0'232'0,"0"0"-101"16,0 0 30 0,97-58-5-16,-28 15-34 0,28-16-13 15,32-19-76-15,6-6 8 16,-7 5 2-16,-15 10-17 16,-34 19 18-16,-18 11-25 15,-19 10-7-15,-9 5 13 16,-6 1-24-16,0 3 8 15,-9 3-9-15,-6 7 3 16,-11 7 28-16,-1 3 31 16,0 0-6-16,-10 0-29 15,-4 9-27-15,-8 16-11 16,4-3-89-16,0 4-390 0</inkml:trace>
  <inkml:trace contextRef="#ctx0" brushRef="#br0" timeOffset="155209">15624 8131 986 0,'0'0'178'0,"0"0"-104"16,0 0-41-16,0 0 24 0,0 0 26 15,0 0-30-15,0 0 30 16,43-3 16-16,-13 3-45 16,6 0 6-16,7 3-22 15,5 2 0-15,4-1 23 16,2-3-39-16,-1 2-6 16,-3-3-16-16,-7 0 9 15,-7 2-15-15,-11-2 6 16,-15 5-74-16,-7 0-196 15,-3 0-573-15</inkml:trace>
  <inkml:trace contextRef="#ctx0" brushRef="#br0" timeOffset="155467.12">15631 8475 814 0,'0'0'146'15,"0"0"-65"-15,0 0 45 16,100-16 60-16,-55 8-25 16,1-1-23-16,2-1-30 15,-2 0-73-15,-3 2-23 16,-5 0-12-16,-4-3-178 15,-9 4-113-15,-9-3-539 0</inkml:trace>
  <inkml:trace contextRef="#ctx0" brushRef="#br0" timeOffset="156215.42">16202 8054 1264 0,'0'0'233'16,"0"0"-172"-16,0 0-61 0,0 0 18 15,0 0-1 1,17 79 104-16,-7-16-20 0,1 24-18 16,0 18-72-16,-3-7 5 15,-2-22-16-15,-6-25 6 16,0-20-6-16,0 1 1 15,0-5 2-15,0 0 4 16,0-9 1-16,0-12-8 16,0-3 0-16,0-3 1 15,0 0 21-15,0-14 0 16,0-11-15-16,0-12-6 16,-3-7-1-16,-5-9-7 15,-2-15 6-15,-2-16-39 16,-2-15 22-16,3 6-5 15,5 21 8-15,3 18 14 16,1 15-14-16,2-4 15 16,0-3 0-16,0-4-6 0,0 9 5 15,6 6 1-15,1 6 0 16,0 8 0-16,-1 6 0 16,1 6 0-16,1 5-1 15,1 4-19-15,4 0 20 16,2 14 0-16,6 7 0 15,3 8 16-15,3 6-10 16,5 4-6-16,4 5 0 16,2 3 1-16,2 3-2 15,2 1 1-15,-2 2 0 16,-3 1 3-16,-2-1-2 16,-5-4-1-16,-8-4 0 15,-6-4 0-15,-10-3 1 0,-6-4-1 16,0-2 0-16,-19-5 23 15,-9 0-23-15,-5-3 1 16,-8-3 23-16,-3-2 2 16,-3-5 25-16,0-5-9 15,3-1 6-15,1-5 18 16,7-2-38-16,7 0-3 16,5-1-25-16,9 1 12 15,6-1-9-15,6 2-3 16,3-2-31-16,13 0-146 15,11 0-191-15,1 0-800 0</inkml:trace>
  <inkml:trace contextRef="#ctx0" brushRef="#br0" timeOffset="157830.07">18318 7846 795 0,'0'0'322'15,"0"0"-182"-15,0 0-96 16,0 0-28-16,0 0 24 16,0 0 20-16,0 0 8 15,0 0-17-15,0 4-12 16,0 9-1-16,0 5 28 15,0 8 31-15,0 12 1 16,0 20-45-16,4 23-7 16,5 17-13-16,2-4-14 15,-4-19 10-15,-1-24-28 0,-5-20 1 16,2 3 7-16,-1-4-9 16,-1-3-11-16,-1-11-34 15,0-8-59-15,0-9-29 16,0-13-202-16,-7-8-540 0</inkml:trace>
  <inkml:trace contextRef="#ctx0" brushRef="#br0" timeOffset="158214">18110 7606 702 0,'0'0'166'0,"0"0"-118"0,0 0-1 16,0 0 128-16,0 0-60 15,83-27-5-15,-49 27-23 16,10 0-39-16,10 0 21 16,4 14-26-16,3 4-3 15,-1 5 20-15,-3 5-51 16,-6 3 7-16,-8 3-16 15,-9 0 18-15,-13 1-20 16,-9 0 9-16,-12 1-5 16,-5 0 20-16,-23 3-22 15,-12-3-2-15,-7-1-40 0,-5-2-28 16,0-6 70 0,3-5 28-16,4-10 7 0,11-1 33 15,7-8-68-15,11-3-32 16,11 0-89-16,2-7-163 15,3-3-475-15</inkml:trace>
  <inkml:trace contextRef="#ctx0" brushRef="#br0" timeOffset="158617.88">18855 8414 1270 0,'0'0'186'15,"0"0"-140"-15,0 0-5 16,0 0 21-16,0 0 53 16,0 0-46-16,0 0-38 15,4-91-8-15,-4 64-23 16,0-2 12-16,0 5-9 15,0 2-3-15,0 7 8 16,0 2-4-16,0 7-3 16,0 5-2-16,0 1-1 15,5 5-16-15,0 19 18 16,1 10 1-16,1 11 0 16,0 6 18-16,-1 1-13 15,1-1-4-15,-2-7-2 0,-2-8 6 16,0-7-2-16,0-5-4 15,-2-11 2-15,-1-4-2 16,3-9-91-16,-1-4-250 16,-1-10-919-16</inkml:trace>
  <inkml:trace contextRef="#ctx0" brushRef="#br0" timeOffset="158981.68">19242 8098 107 0,'0'0'1198'0,"0"0"-1069"15,0 0-94-15,0 0-25 16,0 0 1-16,0 0-2 16,0 0-7-16,2 72 12 15,1-72-13-15,0 0-1 0,-1-2 0 16,-2-6 10 0,0-1-3-16,0 1-6 0,0 3 5 15,-7 2 9-15,1 3-6 16,0 0-18-1,-1 3 3-15,3 10-32 0,2 1-127 16,2-5-498-16</inkml:trace>
  <inkml:trace contextRef="#ctx0" brushRef="#br0" timeOffset="159331.66">19535 7662 963 0,'0'0'120'0,"0"0"-93"16,0 0-27-16,0 0 0 15,0 0 86-15,0 0 76 16,25 82-46-16,-7-36-11 16,9 17 8-16,6 23 36 15,-2-5-45-15,-3-8-64 16,-5-12 6-16,-7-18-34 16,2 0-3-16,-1-3-3 0,-3-9-6 15,-5-10 0 1,-4-15-89-16,-5-5-243 0,0-1-471 15</inkml:trace>
  <inkml:trace contextRef="#ctx0" brushRef="#br0" timeOffset="159612.01">19845 7718 1128 0,'0'0'189'15,"0"0"-92"-15,0 103 30 0,0-47 4 16,3 14 40-16,2-4-31 16,-1 2-68-16,-1-3-9 15,0-15-38-15,0 0-25 16,1-7 16-16,-2-11-16 15,1-6-2-15,-2-9-68 16,2-6-302-16,-3-8-533 0</inkml:trace>
  <inkml:trace contextRef="#ctx0" brushRef="#br0" timeOffset="159924.75">19999 8285 1335 0,'0'0'294'0,"0"0"-232"16,0 0-11-16,25-74-29 16,-14 45 12-16,-1 1 8 15,0 5-34-15,-2 3 3 16,-2 6-11-16,-3 7 1 16,-2 4 27-16,-1 3-2 15,0 0-11-15,0 17 13 16,0 12 7-16,0 9 35 15,3 9-23-15,0 5-33 16,3 3 37-16,0-2-24 16,0-4-5-16,0-6 0 15,0-9-20-15,1-5-3 0,-4-9 1 16,0-6-14-16,-1-10 2 16,-1-4-145-16,1 0-388 15</inkml:trace>
  <inkml:trace contextRef="#ctx0" brushRef="#br0" timeOffset="160181.16">20564 8053 1386 0,'0'0'211'0,"0"0"-154"16,0 0 22-16,0 0 54 16,0 0-34-16,103 3-18 15,-75-3-49-15,0 1-32 16,-1-1 18-16,-6 0-18 16,-6 1-34-16,-7 2-231 15,-8 1-560-15</inkml:trace>
  <inkml:trace contextRef="#ctx0" brushRef="#br0" timeOffset="160359.04">20560 8294 1302 0,'0'0'236'0,"0"0"-128"0,0 0 64 15,95 2-12-15,-47-2-74 16,1 0-30-16,-1-3 12 15,-1-4-67-15,1 4-2 16,-11 2-21-16,-13 1-344 0</inkml:trace>
  <inkml:trace contextRef="#ctx0" brushRef="#br0" timeOffset="160998.73">21450 7865 622 0,'0'0'218'16,"0"0"-31"-16,0 0-19 0,0 0-80 15,0 0 53-15,0 0 43 16,0 0-96-16,31 110-4 16,-22-59-22-16,0 4-17 15,1 3 12-15,0-3-44 16,-3-4-3-16,-2-6-10 15,-1-8-10-15,0-9 9 16,-4-8-91-16,0-12-179 16,0-6-278-16,0-2-95 0</inkml:trace>
  <inkml:trace contextRef="#ctx0" brushRef="#br0" timeOffset="161433.62">21338 7646 1111 0,'0'0'205'0,"0"0"-187"16,0 0-17-16,0 0 30 15,0 0 24-15,91-50 19 16,-55 43-26-16,7 4-26 15,3 3 26-15,5 0-22 16,0 17 13-16,1 7-9 0,-3 6-29 16,-7 6 33-16,-8 3-27 15,-7 1 16-15,-9 1 18 16,-12-1-22-16,-6 2 12 16,-3 0-2-16,-21 0-27 15,-7-1 41-15,-8 0-43 16,-9-4 0-16,0-4-10 15,-2-7 5-15,1-6 5 16,8-4 11-16,7-6-2 16,10-6 31-16,11-1-20 15,6-3-11-15,5 0-9 16,2 0-10-16,0 0-18 16,15 0-1-16,16 0-33 15,-1 0-125-15,-2 0-363 0</inkml:trace>
  <inkml:trace contextRef="#ctx0" brushRef="#br0" timeOffset="161809.28">22006 8274 1400 0,'0'0'348'16,"0"0"-236"-16,0 0-111 15,0 0 0-15,0 0-1 16,0 0 0-16,0 0 21 0,72 0-15 16,-51 0-6-16,-2 2 17 15,-4 8-16 1,-6 7-1-16,-3 7 13 0,-6 4-11 16,-4 7 31-16,-13 2-5 15,-5-2-9-15,-3 0 19 16,2-6-19-16,4-5 27 15,3-6-21-15,8-5-25 16,5-6 9-16,3-3-9 16,0-3 0-16,16 0 2 15,7-1-1-15,10 0-1 16,4-4 0-16,2-5 0 16,1-5-9-16,14-15-62 15,-10 5-183-15,-7-3-288 0</inkml:trace>
  <inkml:trace contextRef="#ctx0" brushRef="#br0" timeOffset="161990.98">22569 8117 1986 0,'0'0'272'0,"0"0"-225"16,0 0-30-16,0 0-17 15,0 0-13-15,0 0 12 16,0 0-56-16,41 0-140 16,-30-3-361-16</inkml:trace>
  <inkml:trace contextRef="#ctx0" brushRef="#br0" timeOffset="162267.78">22786 7610 1699 0,'0'0'208'16,"0"0"-185"-16,0 0-22 16,0 0-1-16,29 83 53 15,-10-34-24-15,8 9 50 16,4 5-41-16,2-3-8 15,2-2 12-15,-2-7-41 16,-4-5 6-16,0-9-7 0,-6-6-9 16,-2-6 1-16,-4-9-49 15,-4-6-260-15,-5-10-337 0</inkml:trace>
  <inkml:trace contextRef="#ctx0" brushRef="#br0" timeOffset="162524.18">23195 7540 1572 0,'0'0'305'16,"0"0"-251"-16,0 0-17 15,-4 89-8-15,-2-27 32 16,0 19 23-16,0-4-38 15,3-9-6-15,1-8-34 16,1-17 7-16,1 2-17 16,0 4 4-16,0-12-11 15,0-3-51-15,4-12-197 16,1-11-391-16</inkml:trace>
  <inkml:trace contextRef="#ctx0" brushRef="#br0" timeOffset="162884.19">23327 8107 1250 0,'0'0'378'16,"0"0"-272"-16,0 0-64 15,0 0-21-15,83-7 75 16,-58 7 1-16,1 1-28 16,0 8 4-16,0-1-55 15,-7 3 13-15,-1 1-16 16,-7 4-6-16,-8 4-5 15,-3 2 11-15,-9 5-14 16,-15 4 10-16,-6-2-10 16,-3 2-1-16,2-6 1 15,4-2 14-15,7-7-15 16,7-7 0-16,7-2 0 16,6-2-1-16,0-2-17 15,15-1 18-15,12 1-1 16,9-1 12-16,5 1-11 0,3 1 0 15,0-3 0-15,-3-1 1 16,-5 0-1-16,-9 0-1 16,-17 0-81-16,-4-6-409 15,-6-1-313-15</inkml:trace>
  <inkml:trace contextRef="#ctx0" brushRef="#br0" timeOffset="163581.54">17615 7262 1083 0,'0'0'191'0,"0"0"-120"0,0 0-71 16,0 0 14-16,0 0 81 16,0 0-1-16,23 112 113 15,-13-20-84-15,8 49-54 16,0 26-12-16,-2 13-30 15,-4-2 23-15,0-25-23 16,-3-14-26-16,-1-18 23 16,-1-20-23-16,-3-25 7 15,-1-21 2-15,2-17-1 16,-2-9-9-16,0 2 0 16,3-3 0-16,0-1-4 15,-2-15 4-15,1-10-72 16,-1-21-86-16,1-13-132 0,-2-8-455 15</inkml:trace>
  <inkml:trace contextRef="#ctx0" brushRef="#br0" timeOffset="165301.29">17537 6989 423 0,'0'0'153'0,"0"0"-39"15,0 0 32-15,0 0 63 16,94 0-24-16,-61 6-50 16,2 1-38-16,4 0-52 15,4 1 18-15,0 3-15 16,6-2 10-16,5 2 8 16,4-2-47-16,8 1 7 15,5-3-7-15,16 1-19 16,16-1 27-16,21-1-16 0,8-2-1 15,-7 0 18-15,-10-3-27 16,-13 1 10-16,-2 1-11 16,4-2 8-16,5-1 9 15,7 0-11-15,7 0 13 16,4 0 67-16,5 2-69 16,4-1-9-16,3-1-8 15,0 0 1-15,1-3 0 16,1-4 5-16,1-1 0 15,4 1 7-15,2 1-11 16,1 2-4-16,-1 0 2 16,-5 0-6-16,0 1 6 15,-1 1 0-15,-2-1 0 16,3 3 17-16,0 0-16 0,2 0-2 16,-3 0-4-16,-1 0 5 15,-1 0-5-15,-4 0 5 16,-1 0 0-16,0 0 10 15,-2-1-4-15,0-3-6 16,-2-2 0-16,-1 0-3 16,-3-1 1-16,-6 0 2 15,-3-3 0-15,-5 0 3 16,-5 1-2-16,-4-1-1 16,-20 0 0-16,-18 2 1 0,-15 1-2 15,-11 1 1 1,4-2 0-16,0 2-6 15,0-2 7-15,-12 5-1 0,-9-2 0 16,-9 3 0-16,-8 2-2 16,-4 0 8-16,-2 0-6 15,0 0 32-15,0 0-30 16,0 0 24-16,0 0-26 16,0 0 2-16,0 0 10 15,0 0-12-15,0 12 0 16,1 6-6-16,4 9 1 15,-2 10 5-15,2 10 0 16,2 22 9-16,-1 21-6 16,1 26-3-16,1 9 0 15,0 0-8-15,3-9 16 0,0-13-7 16,3-1-1 0,2-3 1-16,1-4 2 0,-2-2-3 15,2-6-1 1,-4-16-5-16,-1-15-5 0,-3-15 1 15,-1-7 11-15,3 2-1 16,1 6 0-16,2 1-3 16,-1-5 3-16,-4-4 0 15,-1-4-15-15,-3-7 8 16,-2-7 1-16,-3-2-3 16,0-5 9-16,0-1-45 15,0-5 15-15,-3 0-6 16,-5-2-37-16,-3 1 30 15,-1 1-43-15,-4 1-13 16,-2 0 56-16,-3 2-6 0,-6 4 31 16,-1 0 1-16,-7 1 4 15,0 2 11-15,-8 1 3 16,-4 0-1-16,-5 0 0 16,-6-1-1-16,-5 0 0 15,-4 0 0-15,-6 0-12 16,-2-3 12-16,-2 0 1 15,1-1 0-15,-12-4 23 16,-11 1-23-16,-14-1 11 16,-5-2-11-16,3 0 0 15,3 1 23-15,4-1-11 16,-6 1-11-16,-2-1 10 16,-1 0 3-16,-4-1 37 0,-4 0-32 15,-4-1-8 1,-4 2-6-16,-6-3-5 0,0 0 11 15,-2 0 27-15,-2 0-22 16,2 0 20-16,0 0-11 16,1 0-22-16,-1 0 17 15,-2 0-11-15,-2 0 15 16,0 0-8-16,1 0-15 16,1 0 6-16,1-3-7 15,3 0-5-15,4 1 3 16,2-1 3-16,-2 0-1 15,1 2 18-15,1-1-18 0,0 2 0 16,0 0 0 0,-2 0 0-16,0 0-3 0,0 0 3 15,-2 0 0-15,1 0 3 16,2 0-3-16,3 0 0 16,9 3 0-16,4 1 0 15,5 2 0-15,6-1 1 16,5 0 0-16,5-2 0 15,4-1 0-15,4 1-2 16,14-2 1-16,14-1 0 16,13 0 3-16,8 0-3 15,-1 0 0-15,0 0 5 16,4 0-4-16,14 0-2 0,20 0 1 16,3-1-175-16,6-4-624 15</inkml:trace>
  <inkml:trace contextRef="#ctx0" brushRef="#br0" timeOffset="170983.99">9214 11187 595 0,'0'0'206'0,"0"0"-150"0,0 0-24 16,0 0-25-1,0 0 22-15,0 0 59 0,2-2-20 16,-2 2-17-16,0 0-22 16,1 0-18-16,2 0 14 15,-1 0 66-15,1 5-15 16,5 3-23-16,-1 6-16 16,5 6 3-16,1 5-2 15,7 7-7-15,3 11 33 16,6 5-9-16,2 11-13 15,8 2-7-15,3 6-34 16,2-1 34-16,-2-1-10 16,-1-8-16-16,-6-4 20 15,-5-10-28-15,-4-5-1 16,-7-6 22-16,-4-9-22 0,-6-3 25 16,-3-8-11-16,-2-4-14 15,-2-5 15-15,-1-1-14 16,-1-2-1-16,0 0 0 15,0 0-10-15,0-25-96 16,0-2-159-16,0-2-446 0</inkml:trace>
  <inkml:trace contextRef="#ctx0" brushRef="#br0" timeOffset="171366.58">9644 11156 738 0,'0'0'195'15,"0"0"-151"-15,0 0 18 16,-3 74 45-16,3-38 19 15,0 6 12-15,6 8-54 16,0 7-20-16,-1 17 35 16,-1-5-58-16,-1 2 7 15,-1-2-12-15,-2-16-24 0,0 3 26 16,0-10-16 0,0-8 4-16,0-8 4 15,0-8-23-15,0-6-7 0,0-6 0 16,0-4 0-16,0-5-7 15,0-1 7-15,0 0-31 16,2 0-156-16,4-9-24 16,0-1-372-16</inkml:trace>
  <inkml:trace contextRef="#ctx0" brushRef="#br0" timeOffset="172095.98">10006 11869 101 0,'0'0'1205'0,"0"0"-1031"16,0 0-151-16,0 0-10 16,0 0-11-16,0 0 6 15,0 0-3-15,11-55-5 16,3 38 13-16,3 3-3 16,4-1-10-16,2 4-1 0,1 5 0 15,1 3 2 1,2 3-1-16,-2 0 0 0,-1 12 1 15,-3 6 27-15,-2 5-26 16,-4 4 22-16,-2 3-10 16,-5 1-14-16,-5 3 19 15,-3 2-13-15,0-1 2 16,-9 0 15-16,-7 2-22 16,-2-3 14-16,-3-3-5 15,-1-2-9-15,0-5 37 16,0-7-24-16,3-2 2 15,4-7-1-15,2-4-6 0,4-4-3 16,1 0-6 0,5 0 7-16,1-12-20 0,2-3-5 15,0-2-18-15,2-2 10 16,9 1-4-16,5 1 29 16,2 4-13-16,4 5 14 15,0 3-3-15,0 5 3 16,1 0 0-16,1 8 23 15,-2 11-22-15,1 2 25 16,-1 2-10-16,-1-1 22 16,-3-1 34-16,0-4-40 15,-3-5-3-15,0-4-4 16,-3-3-10-16,-2-5 38 0,-1 0-30 16,-1-3 4-1,-1-13 10-15,2-2-35 0,-3-4-4 16,3-3-4-16,-3-8-105 15,1 8-145-15,-4 4-437 0</inkml:trace>
  <inkml:trace contextRef="#ctx0" brushRef="#br0" timeOffset="173058.65">11124 11547 87 0,'0'0'1027'0,"0"0"-906"15,0 0-57-15,0 0 40 16,88 0 8-16,-54 0-38 15,6 0-13-15,-2-4 9 16,1 0-14-16,-5-2-44 16,-3 2 15-16,-5 1-26 15,-6 3-1-15,-6 0 0 0,-2 0-33 16,-8 0-59 0,-2 0-39-16,-2 13-106 0,-5-4-172 15,-8 1-427-15</inkml:trace>
  <inkml:trace contextRef="#ctx0" brushRef="#br0" timeOffset="173343.29">11222 11737 1213 0,'0'0'228'0,"0"0"-177"0,0 0-37 16,0 0 58-16,0 0 72 16,94 0-2-16,-58 0-43 15,0 0-65-15,0 0 27 16,-3 0-50-16,-5 0 0 16,-6 0-5-16,-4 0 6 15,-6 0-12-15,-1 3 0 16,-4 3-34-16,-3 3-74 15,-1 0-199-15,-3 0-492 0</inkml:trace>
  <inkml:trace contextRef="#ctx0" brushRef="#br0" timeOffset="174805.52">12510 11379 561 0,'0'0'267'16,"0"0"-56"-16,0 0-78 16,0 0-40-16,0 0-42 15,0 0-51-15,0 0 36 16,-5 75 9-16,5-29 42 15,5 8 8-15,4 7-40 0,2 3 44 16,0-3-39 0,-2-4-60-16,4-10 25 0,-4-8-25 15,-1-11 8-15,-1-9-8 16,-4-13-3-16,-3-6-101 16,0-14-50-16,-6-11-454 15,-7-3-152-15</inkml:trace>
  <inkml:trace contextRef="#ctx0" brushRef="#br0" timeOffset="175168.01">12287 11250 803 0,'0'0'172'0,"0"0"-127"16,0 0-28-16,0 0 45 15,0 0-1-15,0 0 14 0,102-56 25 16,-65 56-40-16,9 0 9 16,2 8-48-16,3 13-11 15,-2 8-4-15,-6 6 5 16,-5 5-5-16,-9 2 0 16,-6 2 0-16,-7-1 18 15,-9 1-18-15,-5-4 29 16,-2-2 29-16,-6-1-38 15,-13-5 12-15,-7-3-23 16,-3-6-14-16,-3-6 25 16,-1-6-25-16,4-4-1 15,2-6 0-15,9-1-32 16,3 0-46-16,7-14-66 0,5 1-356 16,2 1-125-16</inkml:trace>
  <inkml:trace contextRef="#ctx0" brushRef="#br0" timeOffset="175639">12988 11893 1280 0,'0'0'337'15,"0"0"-244"-15,0 0-77 16,0 0 22-16,0 0 10 15,5-85 12-15,-4 62 6 16,1 3-64-16,-1 6 10 16,-1 2-12-16,0 5 1 15,2 4 3-15,-2 3-3 0,1 0 7 16,1 5-8 0,2 12-3-16,2 12 3 0,0 8 4 15,2 6 5-15,-4 1 10 16,2-1-4-16,-2-3 31 15,-1-8 1-15,0-5-41 16,-1-7 2-16,-2-6-8 16,1-7-10-16,-1-7-6 15,0 0-198-15,0-2-438 0</inkml:trace>
  <inkml:trace contextRef="#ctx0" brushRef="#br0" timeOffset="175836.11">13294 11794 1624 0,'0'0'380'16,"0"0"-292"-16,0 0-57 16,0 0-31-16,0 0 0 15,0 0-10-15,0 0 4 16,12-9-95-16,-3-2-185 15,0-3-496-15</inkml:trace>
  <inkml:trace contextRef="#ctx0" brushRef="#br0" timeOffset="176120.83">13546 11342 59 0,'0'0'1236'16,"0"0"-1092"-16,0 0-108 15,0 0-16-15,9 106 14 16,9-64 75-16,7 8 37 16,7 6-45-16,2 3-22 15,3 2-59-15,0-3-6 0,-4-7-14 16,-5-9 13-1,-5-9-14-15,-4-11 1 0,-6-9-75 16,-6-13-118-16,-3 0-134 16,-4-16-360-16</inkml:trace>
  <inkml:trace contextRef="#ctx0" brushRef="#br0" timeOffset="176346.03">13868 11305 1064 0,'0'0'244'0,"0"0"-92"16,0 120-68-16,-1-60 24 16,-1 5 17-16,2 0-47 15,0-4-12-15,0-7-53 0,5-9-7 16,4-6-12-16,4-6-161 15,-2-8-220-15,-2-8-658 0</inkml:trace>
  <inkml:trace contextRef="#ctx0" brushRef="#br0" timeOffset="176632.18">14114 11808 1555 0,'0'0'224'0,"0"0"-178"16,5-76-38-16,-2 42-8 16,0 4 14-16,0 6-3 0,-1 9 60 15,2 7-35-15,0 8-25 16,2 0-3-16,2 19 1 16,2 12 19-16,1 12 44 15,-1 4-47-15,2 6 14 16,-2-3-25-16,-1-3-4 15,2-6 5-15,-4-4-14 16,-2-8-2-16,-4-5-15 16,-1-1-159-16,-13-6-208 15,-8-6-712-15</inkml:trace>
  <inkml:trace contextRef="#ctx0" brushRef="#br0" timeOffset="177132.99">12165 12447 1475 0,'0'0'344'16,"0"0"-297"-1,0 0-47-15,0 0-85 0,0 0 45 16,0 0 40-16,0 0 16 16,89 6 2-16,-42-1 16 15,26 2-20-15,27 0-5 16,30 1 0-16,13-1-2 15,0-2-7-15,-4 1 9 16,-8-4-8-16,0-2 16 16,6 0-8-16,-1-11-8 15,-5-6 10-15,-7 0-3 16,-14-2-5-16,-22 4 11 16,-23 3-13-16,-17 5 25 0,-7 2-16 15,2-1-2 1,2 1-5-16,-3 2 7 0,-12 3-9 15,-11 0-1-15,-7 0 1 16,-7 0-14-16,-5 0-24 16,-2 5-71-16,-10 4-72 15,-3 0-402-15</inkml:trace>
  <inkml:trace contextRef="#ctx0" brushRef="#br0" timeOffset="177871.03">13299 12948 1104 0,'0'0'343'16,"0"0"-197"-16,0 0-101 15,0 105-19-15,0-63 85 16,0 1-22-16,0 1 12 16,0-1-57-16,0-2-38 15,1-5 14-15,1-2-14 16,-2-4-4-16,0-7-2 15,0-3 0-15,0-4-65 0,0-6-116 16,0-7-61 0,-2-3-148-16,-4 0-249 0</inkml:trace>
  <inkml:trace contextRef="#ctx0" brushRef="#br0" timeOffset="178200.12">13136 12908 1114 0,'0'0'203'15,"0"0"-130"-15,0 0-72 0,37-74 4 16,-10 56 20 0,6 2 21-16,4 6 15 0,5 6 6 15,1 4 10-15,1 1-1 16,0 17-44-16,-6 7 14 15,-7 9-13-15,-7 3-11 16,-11 6 40-16,-4-1-33 16,-9 1 9-16,0-2 9 15,-9-5-46-15,-6-2 18 16,-4-6-7-16,-1-5-11 16,1-7 15-16,3-5-16 15,2-6-23-15,-2-5-113 16,7 0-199-16,1-2-527 0</inkml:trace>
  <inkml:trace contextRef="#ctx0" brushRef="#br0" timeOffset="178627.9">13639 13198 1294 0,'0'0'174'15,"0"0"-132"-15,0 0-9 16,91 10-18-16,-54-5 122 16,-1 3-37-16,-4 3-59 15,-5 4 11-15,-6 6-35 0,-7 1-7 16,-8 4 12 0,-6 2-11-16,-2 3-11 0,-19 0 0 15,-5-1 10-15,-7-2 5 16,-2-3-14-16,-1-6 11 15,2-10 0-15,4-4-12 16,5-5-2-16,10 0-7 16,6-10-23-16,8-4 32 15,1-1-15-15,10 1 15 16,10 0 0-16,6 4 16 16,7 4-5-16,5 6 14 15,2 0-24-15,0 0 52 16,0 4-39-16,0 3-5 15,-2-2 1-15,-2-4-8 0,-2-1-4 16,0-1-21 0,15-29-112-16,-8 2-129 0,-4-2-419 15</inkml:trace>
  <inkml:trace contextRef="#ctx0" brushRef="#br0" timeOffset="178998.5">15095 12173 1294 0,'0'0'187'15,"0"0"-155"-15,0 0-24 16,0 0 4-16,104 6-2 15,-78-6-7-15,-3 0-3 16,-1 0-7-16,-2 0-9 16,-8 0-358-16,-6 0-256 0</inkml:trace>
  <inkml:trace contextRef="#ctx0" brushRef="#br0" timeOffset="179220.94">15033 12446 1517 0,'0'0'265'15,"0"0"-207"-15,0 0-26 16,0 0-20-16,106 2 39 16,-75-2 24-16,-1 0-47 15,-3 0-9-15,-7 2-19 0,-4 1-10 16,-7 2-69-1,-9 1-164-15,0-2-153 0,0 3-628 0</inkml:trace>
  <inkml:trace contextRef="#ctx0" brushRef="#br0" timeOffset="188215.5">16462 11732 1182 0,'0'0'196'16,"0"0"-122"-16,0 0-39 15,-12-75 46-15,8 44-13 16,1-3 10-16,0 0 15 15,-1-1-68-15,0 1 6 16,1 1-21-16,0 2 3 16,0 6-6-16,0 3 2 15,2 5-3-15,-2 6 12 16,1 2-18-16,1 3 0 0,-1 3-1 16,2 3 3-1,-1 0-1-15,1 0 6 16,0 0-6-16,0 5 1 0,0 14 5 15,0 15-8-15,0 26 1 16,4 24 0-16,7 0 1 16,0-6-1-16,-1-13 0 15,-3-19 13-15,1-2-11 16,-2 3-2-16,1-10 0 16,-4-8 4-16,0-7-15 15,-1-5 13-15,-1-6-2 16,1-6 0-16,4-5-223 15,-2-2-414-15,3-10-73 0</inkml:trace>
  <inkml:trace contextRef="#ctx0" brushRef="#br0" timeOffset="189064.85">16679 11814 1030 0,'0'0'143'16,"0"0"-88"-16,0 0 6 15,7 77-18-15,0-52 31 16,5-6-37-16,3-2-36 16,-1-5 19-16,2-6-14 15,-1-4 37-15,0-2 7 16,-5-6-26-16,1-13 16 15,-4-2-16-15,-2-4-22 0,-5-1 20 16,0-2-21-16,0 4 5 16,-8 1-2-16,-5 3 7 15,1 4-11-15,-1 6 0 16,0 4-3-16,1 5-3 16,-1 1 6-16,3 4-7 15,-1 9-6-15,2 6 1 16,2 3 11-16,2 2-9 15,4 2 10-15,1-2 6 16,0-2-6-16,0-5 0 16,3-2 6-16,4-6-6 0,2-4 0 15,2-2 0 1,-1-3 1-16,2 0 12 16,1 0-4-16,1-6-1 0,2 1 3 15,-1 1-4-15,2 4-8 16,-1 0 1-16,3 0 0 15,2 2 6-15,-1 4 0 16,-1 1 1-16,-1-4 8 16,-5-1-8-16,1-1-3 15,-2-1-4-15,-2 0 0 16,2 0-2-16,-3 0 3 16,0-9-1-16,3-3 13 15,-5-5-12-15,3-5-2 16,-3-7-8-16,0-7-27 15,-2-5 14-15,-2-7-31 0,-3-6 12 16,0-4 27-16,0-4-18 16,0 1 31-16,-5 4 1 15,-3 4 0-15,0 7 6 16,0 8-6-16,2 10 2 16,2 9 41-16,0 8-2 15,2 9 26-15,1 2-3 16,1 16-40-16,0 30 9 15,0 31 22-15,11 28 3 16,6 8 10-16,1-18-68 16,-3-27 40-16,-2-31-31 15,-2-7-9-15,-1 2 1 0,2-1-1 16,-3-1-15 0,-3-10-63-16,-6-6-114 0,0-6-14 15,-9-7-321-15,-5-1-90 16</inkml:trace>
  <inkml:trace contextRef="#ctx0" brushRef="#br0" timeOffset="189695.43">16959 11855 1069 0,'0'0'190'16,"0"0"-86"-16,0 0-43 16,0 0-46-16,0 0 12 15,0 0-26-15,0 0 16 16,58-24 21-16,-27 16-37 0,5-3 4 15,3 1-5-15,1-1 0 16,0 0 10-16,1 4-9 16,-4-1 7-16,-2 4 18 15,-6 4-26-15,-3 0 0 16,-6 3 7-16,-6 13 98 16,-5 8 47-16,-5 3-85 15,-2 6-26-15,-2 1-3 16,0-2-29-16,0-3-10 15,0-8 1-15,0-5-1 16,0-7-5-16,0-7 6 16,1-2-10-16,2 0 10 0,2-16-25 15,1-8 23 1,1-7-5-16,1-2-37 16,-2-6 34-16,3 4-20 0,1 3 29 15,-1 8-15-15,3 6 13 16,1 11 3-16,1 7-9 15,-1 3 9-15,1 19 9 16,-1 6 29-16,-3 5 15 16,-1 0 5-16,2-3-58 15,-4-5 10-15,1-8-10 16,-2-6 0-16,-2-5 1 16,2-6 0-16,-3 0-1 15,0-12 46-15,2-10-45 16,-1-7 13-16,1-6-14 15,-2-1 1-15,1 5 0 16,3 5-1-16,-2 9 0 0,1 9-1 16,0 8 1-16,3 0-1 15,0 14-8-15,0 7 9 16,0 5 24-16,-1 2-24 16,2-2 1-16,0-4-1 15,9-2-70-15,-5-9-242 16,1-3-556-16</inkml:trace>
  <inkml:trace contextRef="#ctx0" brushRef="#br0" timeOffset="189989.3">18064 11780 1239 0,'0'0'304'15,"0"0"-221"-15,0 0-51 16,0 0-2-16,0 0-29 16,0 0 21-16,0 0 38 15,9 67-26-15,-2-76 1 16,-1-6-28-16,-4 3 3 16,-2 2 21-16,0 6-30 15,0 4 107-15,-8 0-22 16,-6 10-75-16,2 5 12 15,0 3-22-15,4-3-2 0,8-1-51 16,0-7-223 0,3-4-666-16</inkml:trace>
  <inkml:trace contextRef="#ctx0" brushRef="#br0" timeOffset="191452.14">18619 11514 819 0,'0'0'337'0,"0"0"-127"16,0 0-76-16,0 0-40 15,0 0 72-15,0 0-103 16,0 0 0-16,-18 0-10 0,8 6-47 16,-1 7 8-16,1 4-14 15,-2 5 2-15,1 7 10 16,2 3-12-16,5 4 0 15,4 5-1-15,0 0-9 16,3-4 4-16,12-2 6 16,7-5 0-16,3-6 0 15,4-7 2-15,-1-8-2 16,2-9 0-16,0 0 16 16,-3-22 5-16,-2-9-7 15,-2-8-6-15,-4-8 22 16,-7-2-23-16,-6-1-7 15,-6 3 0-15,0 5 1 16,-5 5 15-16,-14 4 2 16,-4 7 1-16,-8 2 3 0,-3 7-16 15,-5 3-7-15,5 8 1 16,3 6 0-16,2 0-22 16,7 20 15-16,2 8-11 15,4 5-26-15,9 18-148 16,4-9-120-16,3-5-416 0</inkml:trace>
  <inkml:trace contextRef="#ctx0" brushRef="#br0" timeOffset="191641.99">19071 11908 1639 0,'0'0'270'15,"0"0"-169"-15,0 0-75 16,0 0-15-16,0 0 0 16,0 0-11-16,0 0-84 15,0 27-264-15,6-40-487 0</inkml:trace>
  <inkml:trace contextRef="#ctx0" brushRef="#br0" timeOffset="192098.87">19329 11418 1235 0,'0'0'282'15,"0"0"-282"-15,0 0-18 16,0 0-7-16,0 0 25 15,0 0 0-15,0 0 13 16,-45 92 31-16,38-54-34 16,-1 9 22-16,4 5 9 15,4 5 11-15,0 0 28 16,3-1-58-16,13-7-7 0,8-9-5 16,3-9-9-16,3-9-1 15,0-11 0-15,1-11 0 16,-3 0 5-16,1-17-5 15,-4-8 15-15,-4-6-2 16,-5-3-6-16,-8 1 7 16,-5 3 16-16,-3 1-8 15,0 4 50-15,-12 4-15 16,-6 4 5-16,-3 5 1 16,-5 6-45-16,-2 6 1 15,1 0-19-15,4 18-27 16,2 4-4-16,6 3-58 15,7 14-40-15,7-8-125 16,1-5-351-16</inkml:trace>
  <inkml:trace contextRef="#ctx0" brushRef="#br0" timeOffset="192886">19744 11506 140 0,'0'0'774'15,"0"0"-647"-15,0 0 9 16,0 0-84-16,0 0-12 16,0 0 46-16,0 0-34 0,71-39 18 15,-46 33-13-15,1 3-28 16,1 3 29-16,1 0 3 16,-1 13 6-16,-2 9 54 15,-4 6-75-15,-6 6 23 16,-7 3-50-16,-8 0-18 15,0-1 25-15,-11 0-20 16,-11-5 10-16,-2-6-2 16,-2-5-8-16,0-6-12 15,3-8 6-15,4-6-12 16,7 0-3-16,6-3-18 16,6-11-80-16,0-3-3 15,8-2-25-15,12 2 58 0,6 2 6 16,2 7 46-1,3 5 31-15,4 3 0 0,0 4 25 16,0 16 75 0,-4 2 13-16,-3 4 36 0,-7 2-52 15,-7 0-38-15,-10-2 9 16,-4 3-29-16,-1-2 6 16,-19-2-5-16,-7-2-33 15,-5-3-2-15,-5-6-5 16,-1-6 0-16,1-4 2 15,2-4-2-15,10 0 0 16,9 0-1-16,8-7-27 16,8-4-84-16,15-16-117 15,9 3-269-15,3-1-239 0</inkml:trace>
  <inkml:trace contextRef="#ctx0" brushRef="#br0" timeOffset="193123.27">20464 11444 1453 0,'0'0'313'16,"0"0"-253"-16,0 0-42 15,0 0-18-15,93 0 10 16,-59 0 3-16,4 0-13 0,-3-1 7 15,-4-3-7-15,-7 1-6 16,-15 1 5-16,-6-1-221 16,-3 0-416-16</inkml:trace>
  <inkml:trace contextRef="#ctx0" brushRef="#br0" timeOffset="193576.19">20430 11480 523 0,'0'0'735'15,"0"0"-642"-15,0 0-92 16,0 0 27-16,-35 89 22 16,35-60 106-16,0 1 29 15,0-1-93-15,5-2-26 0,6-3-40 16,2-7-14-16,-3-5 7 16,3-5-3-16,0-5 13 15,-1-2 4-15,2 0-20 16,0-10-11-16,4-3-2 15,-2-2-3-15,2 3 1 16,3 5 4-16,-3 7-2 16,6 0 8-16,0 16 2 15,1 14-10-15,-2 6 29 16,-4 1-28-16,-5 4 54 16,-8-1-25-16,-6-3 7 15,0-1 25-15,-7-4-61 16,-11-7 14-16,-2-5-15 15,-3-8 8-15,-4-5 1 16,0-7-4-16,-1 0-4 16,3-7-2-16,4-5 0 0,6-2 0 15,6 6-5-15,5 1-29 16,4 5 34-16,0 2-14 16,0 0-24-16,13 0 38 15,3 0-36-15,21 0-52 16,-4-3-309-16,-3-4-528 0</inkml:trace>
  <inkml:trace contextRef="#ctx0" brushRef="#br0" timeOffset="193976.14">21107 11407 1647 0,'0'0'159'0,"0"0"-159"16,0 0-16-16,0 0 16 15,0 0 60-15,0 103 42 16,0-60-25-16,0 5-24 16,0 6-12-16,0 1-40 15,0-2 18-15,0-4 0 16,0-6-18-16,0-7 17 15,0-8-18-15,0-10 7 0,2-5 0 16,8-7 2-16,3-6-9 16,7 0 0-16,3 0 1 15,9-3 2-15,1 0-3 16,4 0 1-16,2 3 21 16,1 0-22-16,-1 8 0 15,-3 3-1-15,-7-1 2 16,-3 0-11-16,-11-5-6 15,-14-2-90-15,-1-3-260 16,0 0-498-16</inkml:trace>
  <inkml:trace contextRef="#ctx0" brushRef="#br0" timeOffset="194921.92">16425 12660 728 0,'0'0'185'0,"0"0"-14"15,0 0 46 1,0 0-17-16,0 0-34 0,0 0-92 15,0 0-14-15,0 0-47 16,0 0 1-16,0 0 9 16,3 0-17-16,6 0 1 15,7 2 8-15,6 2 1 16,11-2 26-16,8 3-11 16,12-2 7-16,19-2 8 15,25-1-45-15,19 0 10 16,10-1-11-16,-4-7-2 15,-7 3-4-15,-6-2 12 16,0 2-6-16,4-1 27 0,2 1-21 16,1 2-3-16,6 0-2 15,7 1 6-15,4-3 7 16,5 1-7-16,5-1-5 16,5-1 7-16,-2 1-8 15,3 1-2-15,2 1 1 16,4 3 0-16,4 0 0 15,1 0 1-15,3 0 5 16,-2-4 6-16,-5-2-11 16,-5-3-1-16,-7-2 0 15,-6-3 9-15,-6-4 3 16,-9 1-12-16,-3 2 2 16,-10 1 26-16,-6 0-27 15,-5 4 4-15,-23 3-5 16,-16 1 1-16,-16 4 4 0,-7 0-5 15,4 1 0-15,-2 1 8 16,1 0-8-16,-12 0 0 16,-8 0 0-16,-7 0 1 15,-9 0-7-15,-4 0 6 16,0 3-48-16,-17 2-72 16,-6-2-162-16,-4 1-658 0</inkml:trace>
  <inkml:trace contextRef="#ctx0" brushRef="#br0" timeOffset="197691.93">18185 13287 781 0,'0'0'395'0,"0"0"-268"16,0-74-95-16,0 40-30 15,0 0 79-15,0 1 7 16,0 2 10-16,0 3-40 16,0 4-58-16,0 4 24 15,0 4-16-15,0 6-7 16,0 2 33-16,0 4-24 0,0 1-9 16,0 1-1-16,0 2 0 15,0 0-1-15,0 6 2 16,0 15 0-16,0 9 34 15,6 12-25-15,3 8 18 16,0 3-4-16,0 1-23 16,0-2 26-16,0-4-4 15,-5-6-1-15,1-5 12 16,-4-8-28-16,1-7-6 16,-1-7 0-16,-1-6-25 15,5-9-41-15,-2 0-485 0,2-1-269 0</inkml:trace>
  <inkml:trace contextRef="#ctx0" brushRef="#br0" timeOffset="197881.78">18508 13476 1587 0,'0'0'349'16,"0"0"-229"-16,0 0-108 15,0 0 1-15,0 0-13 16,0 0-27-16,0 0 14 16,5-1-49-16,1-18-147 15,-1-1-438-15</inkml:trace>
  <inkml:trace contextRef="#ctx0" brushRef="#br0" timeOffset="198508.65">18777 13009 1164 0,'0'0'221'0,"0"0"-173"0,0 0-16 16,0 0-26 0,82-7 4-16,-53 5 0 0,-1-1-2 15,-1-1-1-15,-4 1-7 16,-6 2 1-16,-5-1 0 16,-8 2-1-16,-4 0-41 15,0 0 2-15,-6 0-5 16,-10 6 42-16,-6 3-59 15,-4 1-14-15,-8 4 74 16,0 0 1-16,-4 4 8 16,2 0 81-16,2 1 29 15,6-2 29-15,7-1-50 0,7-2-41 16,6-2-15 0,8-2-40-16,0 0-1 0,8-2 10 15,14 1-9-15,6 1 43 16,9-1-35-16,3 4-8 15,5 1 27-15,1 3-27 16,-2 0 18-16,-3 3 27 16,-8 0-29-16,-5-1 36 15,-9 3-22-15,-8-2 0 16,-8-1 28-16,-3 1-31 16,-4-1 16-16,-17-2-44 15,-6 0 7-15,-4-5-2 16,-2-5-4-16,-1-4-1 0,1-3 7 15,4 0-7 1,6-7-21-16,8-3-27 0,6-1-95 16,9-8-15-16,0 3-175 15,4 2-450-15</inkml:trace>
  <inkml:trace contextRef="#ctx0" brushRef="#br0" timeOffset="199515.1">19457 13268 1051 0,'0'0'613'0,"0"0"-511"15,0 0-58-15,0 0-41 0,0 0 1 16,0 0 7-16,-12 92 6 16,12-68 36-16,9-2-40 15,3 0 3-15,3-5-1 16,2-6-5-16,2-5 2 15,2-6-7-15,-2 0-4 16,1-12 31-16,-4-10-32 16,-1-5 7-16,-6-4-4 15,-4-1 14-15,-5-1-17 16,0 3 5-16,-8 6-4 0,-10 0 29 16,-4 7-30-1,-5 6 27-15,0 8-16 0,0 3 3 16,3 0-7-1,5 12-7-15,2 9 0 0,7 1 5 16,5 4-5-16,5-1-2 16,0-1 1-16,3-4-55 15,9-4 29-15,3-6-63 16,2-7-17-16,2-3 76 16,2 0-25-16,-3 0 29 15,1-3 12-15,-1 3 5 16,0 0 8-16,1 3 4 15,-1 14 5-15,5 5 62 16,0 0-50-16,3 1 26 16,0-3-32-16,0-5-1 0,6-6 3 15,-1-7-15-15,0-2 1 16,1-4 12-16,-3-14-13 16,0-7 0-16,-2-8-19 15,-4-6 0-15,-2-9 19 16,-7-7 0-16,-4-11 0 15,-4 0-1-15,-6-3 1 16,0 1 0-16,-9 8 0 16,-7-3 1-16,-7 7 2 15,3 11 11-15,1 13 7 16,6 15 17-16,4 14-15 16,5 8 2-16,1 35-16 15,3 32-2-15,6 27 58 0,16 9-21 16,3-13-22-1,-4-26 1-15,-4-27-11 0,-5-10-11 16,1 1-1-16,1 0-34 16,-1-7-30-16,-12-12-153 15,-1-7-350-15,0-7-254 0</inkml:trace>
  <inkml:trace contextRef="#ctx0" brushRef="#br0" timeOffset="199704.5">19784 13236 1527 0,'0'0'376'0,"0"0"-364"15,0 0-11-15,0 0-2 0,0 0 2 16,118-21 19-16,-72 11 8 16,5-2-28-16,2 1 22 15,0 0-22-15,11-3-37 16,-15 3-214-16,-12 0-459 0</inkml:trace>
  <inkml:trace contextRef="#ctx0" brushRef="#br0" timeOffset="200229.76">20312 13148 952 0,'0'0'608'0,"0"0"-547"15,0 0-46 1,0 0 5-16,40 74 39 0,-23-39 90 15,-1 5-47 1,0 1-5-16,-1-2-34 0,-1-5-60 16,-4-6 4-16,-1-8-7 15,-3-7-3-15,-3-9 3 16,-1-4 6-16,-1 0-6 16,1-17 19-16,-1-12-17 15,2-7-2-15,2-8 0 16,2-6-37-16,2 4 36 15,2 4-33-15,5 9 34 16,-1 13-12-16,4 15 4 16,2 5 7-16,-1 20 1 15,0 13 0-15,-2 7 55 16,-4 4-41-16,-4-3-3 0,0-6 5 16,-4-10-7-16,0-6-9 15,-3-9 0 1,1-8 0-16,-1-2 2 0,2-5 10 15,0-17-1-15,2-8 0 16,2-10-11-16,4-3-2 16,1-3-16-16,5 5 2 15,0 9 9-15,1 13 7 16,2 11 0-16,1 8 8 16,-2 17 4-16,-2 14 6 15,-2 6-11-15,-1 1 5 16,-5-1 1-16,-1-5-13 0,-3-6-12 15,-1-9-36 1,-3-6-252-16,-1-10-503 0</inkml:trace>
  <inkml:trace contextRef="#ctx0" brushRef="#br0" timeOffset="200658.58">21869 12305 1401 0,'0'0'291'15,"0"0"-171"-15,0 0-89 16,98 12-6-16,-57-10 46 15,1-1-34-15,1-1 26 0,0 0-34 16,2 0-23-16,-2 0 18 16,-4 0-23-16,-3-3-1 15,-12 2 0-15,-13 1-116 16,-6 0-190-16,-5 0-507 0</inkml:trace>
  <inkml:trace contextRef="#ctx0" brushRef="#br0" timeOffset="200907.89">21969 12622 975 0,'0'0'378'16,"0"0"-251"-16,97 0-12 15,-48 0-26-15,1 0 56 16,-1 0-18-16,-6 0-79 16,-3 0-10-16,-9 0-38 15,-6 1-26-15,-12 13-28 16,-7-5-202-16,-6-1-356 0</inkml:trace>
  <inkml:trace contextRef="#ctx0" brushRef="#br0" timeOffset="-213184.66">1772 10901 1111 0,'0'0'147'15,"0"0"-116"-15,0 0 12 16,0 0 9-16,0 0 27 15,0 0 27-15,-20-8-38 16,20 8-6-16,0 0-16 0,-3 0-30 16,3 0 35-16,-3 0-11 15,-1 0 21-15,-5 0-24 16,1 1-24-16,-5 7-26 16,-2-1 13-16,4 1 0 15,-2 0 24-15,-2 0-12 16,2 2-11-16,-2 0 7 15,-3 1-8-15,1 2-15 16,-2 2 2-16,-3-2 6 16,4 4 6-16,-3 3 1 15,-1 2-23-15,2 4-8 16,-4 3 11-16,-1 3-2 16,3-1-8-16,-5 4 10 0,2 1 10 15,-1 3 10 1,2 1-34-16,-4 4-36 0,1 2-17 15,0 4 63-15,-1-2 17 16,6 0 0-16,2-1 6 16,1-1 1-16,5 1-6 15,-2-1-46-15,7 2 13 16,1 0 38-16,1 2-8 16,4 0-42-16,3 5 32 15,0-4-1-15,0 2 20 16,7-2 3-16,4-4 4 15,4 1-6-15,1-3-1 16,2-3 0-16,6-1 12 16,6-5-12-16,7-2 0 15,8 0 17-15,4-3-9 0,5-2 42 16,4-3-12-16,-1-6-36 16,-4 0 18-16,-4-4-18 15,-5-3-1-15,-5-4 14 16,-5-1-14-16,-4-4-1 15,-5-1 0-15,-4-3 6 16,-2 0-6-16,-7 0 1 16,-1 0-1-16,-5 0 0 15,1-2-44-15,-4-3 8 16,0 0-50-16,-1 0-169 16,-1 1 60-16,1 1 40 15,-1 1 62-15,-1 2 61 16,2 0 6-16,-2 0 26 0,1 0 1 15,1 7 25-15,-2 3 6 16,1 4 56-16,1 0 29 16,1 6-9-16,-1 4-94 15,0 0 36-15,1 5 5 16,-3-3-5-16,0 0-27 16,3-3 2-16,-3-6 0 15,0-3-25-15,0-8-11 16,0-3 11-16,0-3 2 15,0 0-2-15,0 0 0 16,0-8-36-16,0-9-75 16,-8-5-25-16,-2-4 78 15,-2-4 22-15,-1-1-2 16,1 0 21-16,0-1-62 0,-3 0-40 16,3 3 47-16,2 0 19 15,1 5-89-15,1 2 142 16,2 5 78-16,3 3-13 15,-1 6-3-15,4 4-27 16,0 1-6-16,0 3-20 16,0 0-8-16,4 7 15 15,5 6 52-15,3 8 9 16,3 1-18-16,0 2-46 16,1 0 17-16,1-2-12 15,-1 1-17-15,-1-4 8 16,0-3-9-16,-6-3-1 15,-1-4-5-15,-7-2-13 0,-1-2 19 16,0-2-6-16,-9 2 35 16,-8-1 7-16,-3 1-24 15,-6 0 30-15,1-2 149 16,5 1-52-16,4 1-90 16,4 2-49-16,2 9-200 15,7-2-410-15,0 2 537 0</inkml:trace>
  <inkml:trace contextRef="#ctx0" brushRef="#br0" timeOffset="-198692.45">23003 12233 677 0,'0'0'321'0,"0"0"-111"15,0 0-112-15,0 0 27 16,0 0 45-16,0 0-56 15,0-3-30-15,0 3-33 16,0 0-34-16,0 0 29 16,0 0-24-16,0 0 5 0,-6 3-1 31,-3 8-15-31,1 6-11 0,1 2 0 0,1 6-4 16,2 3 3-16,4 5 1 15,0 3 0-15,0 3 5 16,11 2-5-16,5-2-1 15,4-4-5-15,6-7-16 16,0-7 22-16,6-8-28 16,0-8 28-16,1-5 2 15,0-3 0-15,0-19-2 16,-3-8 0-16,-3-6 1 16,-4-7 25-16,-7-2-11 15,-6-2-5-15,-7 1 8 16,-3 3-12-16,-7 1 2 15,-13 6-8-15,-7 3 1 0,-4 6 26 16,-5 7-11-16,-4 5 0 16,0 6-10-16,-1 9-5 15,3 0-2-15,5 8-5 16,9 10-31-16,3 7-13 16,8 21-77-16,7-7-97 15,6-4-259-15</inkml:trace>
  <inkml:trace contextRef="#ctx0" brushRef="#br0" timeOffset="-197857.83">23653 12533 1358 0,'0'0'351'0,"0"0"-258"0,0 0-83 16,0 0 15-16,0 0-12 16,0 0 4-16,0 0 2 15,-9 14-12-15,9-7-8 16,0-2 1-16,0-2 0 16,0-3 12-16,0 0 1 15,0 0-4-15,0 0 28 16,0 0-21-16,0 0 28 15,0 4-24-15,0 0-19 16,-1 2 29-16,-2 4-30 16,3-3-7-16,0 1-81 15,0-4-253-15,6-4-423 0</inkml:trace>
  <inkml:trace contextRef="#ctx0" brushRef="#br0" timeOffset="-197422.82">24025 11942 1247 0,'0'0'239'0,"0"0"-184"15,0 0-54-15,0 0 41 0,-9 95 62 16,4-60-14-16,1 3-30 16,0 0-47-16,1-1 8 15,2-4 1-15,-1-7-22 16,2-5 33-16,0-7-32 16,0-4 8-16,2-3 13 15,7-7 1-15,3 0-1 16,4 0-17-16,3-3-4 15,1-5 29-15,4 1-29 16,0 1 14-16,3 1 10 16,2 5-25-16,3 0 18 15,1 0-8-15,1 6-9 16,-1 3 23-16,-2 0-24 16,-4-3 0-16,-3 0 0 15,-8-1-2-15,-5-3-30 0,-5-2-198 16,-6 0-434-16</inkml:trace>
  <inkml:trace contextRef="#ctx0" brushRef="#br0" timeOffset="-197168.85">24248 11933 1603 0,'0'0'273'0,"0"0"-221"0,0 95-16 16,0-11 27-16,8 25 16 15,2 7 19-15,0-17-55 16,-3-29-15-16,-3-29-28 16,-1-14 13-16,3 2-23 15,0-2 10-15,1-3-70 16,-1-10-43-16,-3-14-464 0</inkml:trace>
  <inkml:trace contextRef="#ctx0" brushRef="#br0" timeOffset="-195763.71">21068 12659 1279 0,'0'0'227'0,"0"0"-144"16,0 0-39-16,0 0 32 16,0 0 63-16,0 0-76 15,-104 12-31-15,67 10 25 16,-5 9-48-16,-10 7 7 0,-8 9-16 15,-16 16 8-15,-20 15-5 16,-22 18-2-16,-4 5 0 16,4 1 10-16,8-7-10 15,8-9-1-15,-2-2 0 16,1-5-6-16,15-17-3 16,21-13 10-16,18-20-1 15,9-3 8-15,-2 0-8 16,-4-1-38-16,1 1-41 15,12-8-2-15,14-14-58 16,11-4-99-16,8 0-362 0</inkml:trace>
  <inkml:trace contextRef="#ctx0" brushRef="#br0" timeOffset="-194892.91">17614 11229 1060 0,'0'0'260'16,"0"0"-125"-16,0 0-58 15,0 0-30-15,0 0 27 16,0 0-11-16,-94 71-15 15,40-27 13-15,-18 22-45 16,-22 25 18-16,-14 23-21 16,-5 6-13-16,6-4 16 15,10-8-10-15,3-8-6 16,-1 1 0-16,1-3 0 16,15-21-1-16,21-23 1 15,20-20 0-15,12-11 4 0,0-2-4 16,6-1-7-16,4-2-68 15,16-15-270-15,8-3-288 16,14 0 59-16</inkml:trace>
  <inkml:trace contextRef="#ctx0" brushRef="#br0" timeOffset="-193540.81">24767 12075 872 0,'0'0'253'0,"0"0"-176"16,0 0-19-16,0 0 52 15,0 0 6-15,0 0 18 16,0 0-45-16,3-31-22 15,-1 29 0-15,-2 1-38 16,1 1 7-16,-1 0-17 16,0 0-18-16,0 0 31 0,0 0-20 15,0 0 8-15,0 1 4 16,0 13-17 0,0 6 1-16,2 6-8 0,-1 10 1 15,1 5 8-15,-1 6-9 16,-1 5 0-16,0 5 0 15,0-1 3-15,0-1-3 16,0-4 0-16,-4-8 0 16,-1-4 2-16,2-11-1 15,2-8-1-15,1-5 0 16,0-6 5-16,0-6-5 16,0-1 0-16,0-1 0 15,0-1 1-15,0 0 0 0,0 0-1 16,4 0 0-1,2 0 1-15,0 0 1 0,3-3 5 16,0 0-5-16,2-2 17 16,3 1-19-16,3 1 0 15,4 1 0-15,1-1 2 16,3 3 15-16,1 0-11 16,2 0 0-16,4 0 13 15,2 0-8-15,1 0-10 16,3 0 18-16,-1 3-19 15,-1 0 28-15,0 0-19 16,-8 0 11-16,-1 0 29 16,-5-1-37-16,-2 1 13 15,-7-1-4-15,0-1-20 16,-5 1 19-16,-3-2-19 0,-2 1-1 16,-2-1 0-16,-1 0-3 15,0 0-34-15,-17 0-68 16,-5 0-180-16,-6 0-731 15</inkml:trace>
  <inkml:trace contextRef="#ctx0" brushRef="#br0" timeOffset="-192858.81">22466 13277 834 0,'0'0'262'16,"0"0"-142"-16,0 0-1 0,0 0 11 15,0 0 11-15,0 0-15 16,0 0-46-16,-6 1-16 15,13-1-27-15,13 0-36 16,6 0 35-16,12 0 11 16,8-1-8-16,26-3 8 15,25-1-28-15,32 1-6 16,22 0 7-16,9-2-19 16,8 1 3-16,-4-1-4 15,11-1 0-15,7 1 1 16,4 1 0-16,5-2-1 15,0-1 19-15,-3 0-19 16,-11-1-1-16,-12-3-1 0,-12 0-2 16,-14 2 3-1,-12 3 2-15,-11 2-1 0,-27 3 13 16,-21 0-13-16,-21 1-1 16,-11-1 0-16,-2 0-2 15,-1 1 1-15,-3 1 2 16,-12 0 0-16,-11 0 0 15,-4 0-1-15,-3 0 1 16,0 0 0-16,0 0-36 16,0-2-10-16,-3-8-102 15,-4-2-221-15,-3-2-726 0</inkml:trace>
  <inkml:trace contextRef="#ctx0" brushRef="#br0" timeOffset="-192383.79">25589 11743 975 0,'0'0'249'0,"0"0"-200"15,0 0-36-15,0 0-12 16,0 0 21-16,0 0 59 15,39 83-23-15,-14-3-8 16,5 45 8-16,0 23-45 16,-6 12 19-16,-6-10 12 15,-6-24-17-15,-3-19 35 16,-2-28-23-16,0-23 19 16,-4-20 32-16,0-7-48 15,0-1 11-15,2 2-20 0,0-1-32 16,-1-9 23-16,2-3-24 15,-2-4-7-15,2-4-43 16,-1-2-254-16,-4-7-598 0</inkml:trace>
</inkml:ink>
</file>

<file path=ppt/ink/ink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11.375" units="1/deg"/>
          <inkml:channelProperty channel="T" name="resolution" value="1" units="1/dev"/>
        </inkml:channelProperties>
      </inkml:inkSource>
      <inkml:timestamp xml:id="ts0" timeString="2021-05-19T15:49:18.517"/>
    </inkml:context>
    <inkml:brush xml:id="br0">
      <inkml:brushProperty name="width" value="0.05292" units="cm"/>
      <inkml:brushProperty name="height" value="0.05292" units="cm"/>
      <inkml:brushProperty name="color" value="#FFFFFF"/>
    </inkml:brush>
  </inkml:definitions>
  <inkml:trace contextRef="#ctx0" brushRef="#br0">1597 4928 324 0,'0'0'141'0,"0"0"-53"15,0 0-8-15,0 0 16 0,0 0-11 16,0 0 27-16,0 0-17 16,43-33-13-16,-25 24-38 15,5 1 31-15,2 0-8 16,2 1-22-16,6 1-5 16,1 4-34-16,2 2 9 15,7 0-6-15,2 6-8 16,4 13 19-16,0 7-19 15,-1 7 14-15,-2 4 11 16,-4 7-26-16,-3-3 22 16,-8 2-3-16,-10-2-3 15,-3-2 23-15,-12 1-11 16,-6 0 4-16,-2 3-12 0,-20 0-13 16,-8-1-14-16,-10 0-12 15,-9-4-107-15,-11-2 124 16,-1-7-60-16,-6-5 8 15,1-7 54-15,6-6 23 16,8-5 5-16,10-6-28 16,4-2-28-16,9-10-34 15,11-2-497-15</inkml:trace>
  <inkml:trace contextRef="#ctx0" brushRef="#br0" timeOffset="255.52">1775 4998 677 0,'0'0'210'16,"0"0"-105"-16,7 111 22 15,-4-57-38-15,0 1-7 16,0-2-31-16,0-2-35 16,3-4 1-16,6 1-17 15,-5-12-87-15,1-11-403 0</inkml:trace>
  <inkml:trace contextRef="#ctx0" brushRef="#br0" timeOffset="1155.79">2295 5378 851 0,'0'0'234'0,"0"0"-146"16,0 0-11-16,15 89-23 0,0-61-41 16,3-3 7-16,7-3-1 15,2-2-10-15,4-4 34 16,1-6-27-16,-1-5 0 16,-3-5 20-16,-1 0-2 15,-5-7 24-15,-2-14 5 16,-5-7-26-16,-6-6-6 15,-8-5-22-15,-1-2-8 16,-1-2-1-16,-17 4-23 16,-3 1 1-16,-4 6-9 15,1 7 18-15,-1 7 6 16,1 8 7-16,3 10-22 16,-3 0-17-16,2 14 27 0,-2 13-31 15,7 7 41 1,1 4 2-16,7 6-11 0,9 0 19 15,0-2-8-15,6 0 11 16,13-5-4-16,5-6-8 16,4-9 1-16,4-6-10 15,-1-12 10-15,0-4 0 16,-1-9 12-16,-3-14 20 16,-4-13 0-16,-3-8-3 15,-6-4-29-15,-4-6 0 16,-5 1-31-16,-5 6 19 15,0 7 12-15,0 9 0 16,0 11-39-16,-3 11 16 16,1 9 15-16,2 5-22 15,0 20 30-15,6 10 1 0,8 12-1 16,5 3 9-16,8-2-8 16,4-1-1-16,2-9 0 15,0-14 7-15,1-8 6 16,-1-13 13-16,-3-3-1 15,-2-14 24-15,-4-14-17 16,-3-14-3-16,-6-8-2 16,-5-18-16-16,-7-20 8 15,-3-16-18-15,-10-5 0 16,-7 24 6-16,1 23-7 16,7 30 0-16,3 15 6 15,3 3 0-15,0 3 26 0,-1 11-16 16,4 8-4-16,0 38-8 15,5 41 13-15,18 32 32 16,4 7-31-16,1-21-17 16,-7-34 4-16,-9-34-5 15,0-8-12-15,-5 0-37 16,-4 4-93-16,-3-6-218 16,0-12-569-16</inkml:trace>
  <inkml:trace contextRef="#ctx0" brushRef="#br0" timeOffset="1621.86">2825 5300 914 0,'0'0'387'16,"0"0"-295"-16,0 0-53 15,0 0-33-15,0 0 14 16,86-17 35-16,-53 8-21 15,6-2 12-15,2 2-25 16,-2 4-14-16,-3 5 7 16,-3 0-12-16,-5 5-2 15,-1 15 13-15,-5 3-13 16,-2 9 41-16,-1 5 7 16,-1 1-20-16,-3 2 12 15,3-3-39-15,-3-7 0 16,3-4-1-16,0-6 7 15,-2-7-7-15,2-7 1 0,-3-4-1 16,3-2 22-16,-6-7-22 16,0-10 16-16,-2-7 22 15,-4-7 0-15,-3-1 19 16,0-2-33-16,-3 3 13 16,0 4 11-16,-12 2-3 15,-7 7-9-15,-5 4-36 16,-3 3-12-16,-4 7 6 15,1 4-22-15,0 0-52 16,6 7 34-16,3 7-26 0,11 11-66 16,4-6-166-1,6-2-497-15</inkml:trace>
  <inkml:trace contextRef="#ctx0" brushRef="#br0" timeOffset="1996.63">3842 5213 1007 0,'0'0'256'16,"0"0"-190"-16,0 0 21 16,0 0 40-16,-95-22-28 15,69 22-22-15,-1 0-32 16,3 5-43-16,4 10-2 0,6 1-67 15,5 2-9-15,9 0-36 16,0 2 46-16,20 1 17 16,8 0 11-16,12 0-7 15,8-1 11-15,2-1 34 16,0-2-5-16,-1-2 14 16,-7-1-6-16,-6-3 33 15,-9 0-5-15,-11-2 15 16,-10-1-17-16,-6-2 86 15,-5 2 80-15,-17 4-131 16,-6 1-29-16,-10-1-35 16,-21 1-44-16,5-2-189 15,3-5-299-15</inkml:trace>
  <inkml:trace contextRef="#ctx0" brushRef="#br0" timeOffset="2582">1124 5886 651 0,'0'0'183'0,"0"0"-128"16,0 0 74-16,0 0 20 15,0 0-31-15,109-3-10 16,-64 0-5-16,22 1-4 16,24 1-48-16,30-1-16 15,19 1-14-15,12-1 17 16,6 2 46-16,2 0-49 16,16 0-10-16,9 0 7 0,3 0-32 15,4 0-1-15,-1-11 0 16,-4-5-5-16,-5-1 6 15,-8 0 7-15,-7 0-6 16,-19 2 2-16,-14 6-2 16,-18 4-1-16,-30 3 0 15,-21 2-1-15,-20 0 0 16,-11 0 2-16,2 3-1 16,-3 3 3-16,1 1-1 15,-13 0-4-15,-5-1 2 16,-5 1-25-16,-1-4-65 15,-1 1-184-15,-3-1-530 0</inkml:trace>
  <inkml:trace contextRef="#ctx0" brushRef="#br0" timeOffset="17352.14">1637 6417 438 0,'0'0'81'0,"0"0"-48"16,0 0 29-16,0 0 4 0,5 98 38 15,-2-64-14-15,3-2-14 16,1 2-15-16,-1 1 10 16,-3 3-19-16,0 1-22 15,-3-2-20-15,0 2 7 16,0-3-17-16,0 0 0 15,0-4-8-15,0 3-62 16,0-7-189-16,-1-9-5 0</inkml:trace>
  <inkml:trace contextRef="#ctx0" brushRef="#br0" timeOffset="17853.5">1396 6292 188 0,'0'0'277'15,"0"0"-205"-15,0 0 7 16,0 0-20-16,0 0-25 16,0 0 28-16,97-15-18 15,-69 15-12-15,2 3 32 16,6 9-31-16,-2 3 9 0,-4 2 1 16,3 3 18-16,-6 2 39 15,-5-1-42-15,0 3-25 16,-7-2 2-16,-3 2-28 15,-6 0 34-15,-6 0-41 16,0 2 16-16,0-1-16 16,-13-2 0-16,-2-1 11 15,-6-2-22-15,4-5 3 16,-5-3-45-16,3-4-14 16,1-2 61-16,0-5 6 15,6-1 2-15,0 0 14 16,3 0 10-16,3 0-26 15,3-5-1-15,3 0-26 0,0-7-96 16,0 3-213 0,9-2-419-16</inkml:trace>
  <inkml:trace contextRef="#ctx0" brushRef="#br0" timeOffset="18126.09">1970 6607 669 0,'0'0'214'0,"0"0"-168"16,0 0-39 0,0 0 21-16,0 0 54 0,0 0 25 15,0 0-19-15,86 17-43 16,-62-13 39-16,-1-1-44 15,4-3-32-15,-5 1 18 16,0-1-25-16,-2 2 1 16,-4 2-2-16,-5-1-76 15,-7 2-542-15</inkml:trace>
  <inkml:trace contextRef="#ctx0" brushRef="#br0" timeOffset="18357.87">1994 6841 823 0,'0'0'198'0,"0"0"-152"16,0 0 64-16,0 0 6 15,0 0-42-15,0 0-37 16,82 0-21-16,-57 0-15 15,4-2 10-15,-1-3-11 16,11-1-1-16,-4 2-161 16,-9 0-426-16</inkml:trace>
  <inkml:trace contextRef="#ctx0" brushRef="#br0" timeOffset="19017.98">2687 6716 97 0,'0'0'881'0,"0"0"-721"16,0 0-82-16,0 0 66 15,0 0-82-15,0 0 8 0,0 0-5 16,-83-45-44 0,64 42 8-16,2 3-12 0,-1 0-11 15,-1 11 14-15,4 6-19 16,-1 8-1-16,2 3 0 16,5 3 0-16,3 1 5 15,6-3 1-15,0-1-6 16,6 0 10-16,12-3-10 15,4 0 0-15,4-2 0 16,-1-7 1-16,5-2 0 16,-3-5-1-16,3-5 0 15,-2-4 12-15,-1-2-6 16,3-14 4-16,-5-9 21 16,2-7 9-16,-5-7 10 15,-2-5-41-15,-4-6 22 0,-7-1 5 16,0-1-35-1,-3-2 24-15,-6-2-25 0,0 3 10 16,0 2-6-16,0 5-2 16,0 6 5-16,-6 8-5 15,0 8-2-15,0 6 13 16,0 6-13-16,0 5 6 16,1 2-12-16,0 5 0 15,0 0-15-15,1 0 21 16,-2 20-34-16,-2 9 2 15,1 12 10-15,4 10-12 16,3 17 7-16,3 21-45 16,13-4 1-16,3-9 11 0,-2-11-3 15,4-4-96-15,-6-9-239 16,1-7 41-16</inkml:trace>
  <inkml:trace contextRef="#ctx0" brushRef="#br0" timeOffset="19506.47">2732 6821 818 0,'0'0'105'16,"0"0"-67"-16,0 0 43 15,87 4-28-15,-50-1 17 0,2-2 8 16,4-1-30-16,-1 0-12 16,-1 0-30-16,-3-5 4 15,-7-6-1-15,-1-2 8 16,-2-1 24-16,-8-2-4 16,-1 0 13-16,-5 0 14 15,-4-1-31-15,-7 1 34 16,0 1-1-16,-3 2-25 15,0 1 35-15,-6 4-28 16,-9 4-33-16,0 3-7 16,-1 1-8-16,-2 1 0 15,0 14-1-15,6 5-16 0,2 7 15 16,4 5 2-16,6 4 0 16,0 1 0-16,4-2-4 15,14-2 2-15,6-5 2 16,0-8-1-16,10-3 1 15,-1-8 0-15,1-4 0 16,2-5 7-16,-2 0-7 16,-2 0 0-16,-1-6-16 15,-4-2-251-15,-11 2-465 0</inkml:trace>
  <inkml:trace contextRef="#ctx0" brushRef="#br0" timeOffset="24011.98">1317 7525 418 0,'0'0'105'0,"0"0"-63"15,0 0-13-15,0 0 29 16,0 0 20-16,0 0-18 16,0 0 5-16,0 0 0 15,0 0-5-15,0 0 0 16,0 0-22-16,0 0-5 16,0 0 8-16,0-1-18 0,0-3-3 15,0-2-13-15,0 0-1 16,7 2 1-16,-4 0-7 15,3-1 1-15,-3 2 5 16,3 1-6-16,0-1 0 16,0 2 0-16,0 1-1 15,-3 0 1-15,3 0 0 16,0 0 1-16,4 0 9 16,-2 11-9-16,1 2-1 15,0 5 0-15,1 3 2 16,1 5 6-16,-2 2-7 15,-1 3 0-15,-2 1 9 16,2 1-4-16,-5 0-3 0,4-4-3 16,-2-4 0-1,-2-4 1-15,0-7 0 0,-2-2-1 16,-1-5 0-16,2-4-1 16,-2-3 1-16,0 0 1 15,0 0-1-15,0 0 23 16,0-7-11-16,0-8 4 15,0-3-16-15,-2-4-6 16,-1-5-16-16,0-2-40 16,3 0-6-16,0-1 48 15,0-1-198-15,0 2 217 16,0-1 2-16,3 3-14 16,5 3 10-16,1 3 3 15,1 4 22-15,-1 5 14 16,0 4-23-16,1 5-12 0,-1 0 12 15,2 3-12-15,4 0 25 16,1 6 3-16,2 8 4 16,-1 2 57-16,0 6-38 15,-2 2-13-15,-3 8 15 16,-1 1-40-16,-5 4 7 16,-2-1-21-16,-1-2 1 15,-3-4 7-15,0-6 1 16,0-5-6-16,0-7 7 15,0-5-8-15,0-1-3 16,0-5 1-16,0 1 0 16,0-2 7-16,0 0-7 0,0 0-45 15,0-2-253-15,-3-2-61 16</inkml:trace>
  <inkml:trace contextRef="#ctx0" brushRef="#br0" timeOffset="24382.93">1913 7585 1197 0,'0'0'207'0,"0"0"-158"15,0 0-48-15,0 0 8 16,0 0-9-16,0 0 31 16,0 0 55-16,88 18-44 15,-56-13-12-15,-1 0 0 16,-1-3-28-16,-5-1 19 15,0 1-21-15,-5 0 1 16,1-1 14-16,-6 1-15 16,-5 0-35-16,-4 4-105 15,-4-1-162-15,-2 2-322 0</inkml:trace>
  <inkml:trace contextRef="#ctx0" brushRef="#br0" timeOffset="24628.9">2028 7827 952 0,'0'0'253'16,"0"0"-185"-16,0 0-39 16,0 0 40-16,0 0 50 15,0 0 2-15,0 0-54 16,63 6 5-16,-45-6-31 15,0 0-18-15,-4 0-3 0,0 0-18 16,-2 0-2 0,4 0 0-16,1 0-36 0,2 0-226 15,-6-6-822-15</inkml:trace>
  <inkml:trace contextRef="#ctx0" brushRef="#br0" timeOffset="25377.73">2911 7533 1096 0,'0'0'289'16,"0"0"-215"-16,0 0-33 15,0 0-19-15,0 0 33 16,0 0 19-16,0 0-40 0,-83-22-6 16,66 22-28-16,1 0 0 15,-2 8 3-15,0 5-3 16,3 4-1-16,2 1 0 16,2 2-7-16,1 1 8 15,7 2 0-15,3 0 0 16,0 1-1-16,0 0-1 15,13-1 2-15,5 1-7 16,6 1 6-16,4-4 1 16,5-2 0-16,3-4 1 15,0-5 13-15,1-6-14 16,-1-4-6-16,-3 0 6 16,-2-16 0-16,-3-9 7 15,-4-9 6-15,-3-9 0 16,-3-8 17-16,-6-7-22 0,0-2 3 15,-8-7-11-15,-4-2 1 16,0 3 3-16,0 3-4 16,-7 5 2-16,-5 10 19 15,6 9-9-15,-2 13 24 16,4 10-20-16,-2 7-14 16,5 7 32-16,-1 2-34 15,2 14-15-15,0 28 14 16,0 25-1-16,18 25 2 15,7 11 0-15,-2-17 0 16,-4-24 0-16,-7-25 0 16,-2-6-65-16,-2 6-149 0,-2-8-145 15,0-4-416-15</inkml:trace>
  <inkml:trace contextRef="#ctx0" brushRef="#br0" timeOffset="25618.29">3035 7512 329 0,'0'0'948'0,"0"0"-832"0,0 0-115 16,0 0 13-1,0 0 22-15,94 0-9 0,-48 0 18 16,2 0-5-16,1 0-12 15,-4-2 6-15,1-2-33 16,-7-2-2-16,0 1-16 16,-9 0-320-16,-11 1-877 0</inkml:trace>
  <inkml:trace contextRef="#ctx0" brushRef="#br0" timeOffset="26083.87">3587 7565 808 0,'0'0'127'16,"0"0"-88"-16,0 0-26 15,0 0 48-15,85 12 38 16,-66-12 24-16,1-12-24 15,-4-4-61-15,-4-2-5 16,-3-3-11-16,-5 1 10 16,-4 0 14-16,0 0-8 15,-4 2-10-15,-11 1 20 16,0 5-39-16,-1 2 12 16,-5 3 14-16,0 7-11 15,-3 0-24-15,0 0-1 0,-1 12-11 16,8 7 12-1,1 3-22-15,7 3 21 0,6 6-9 16,3-1 6-16,0 1 4 16,6 2 1-16,11-4 12 15,5-2 12-15,6-4-25 16,4-6 12-16,2-4-1 16,6-7-2-16,-1-3 25 15,0-3-24-15,-2 0 0 16,0 0-10-16,-4-1-23 15,-6-2-251-15,-12 0-635 0</inkml:trace>
  <inkml:trace contextRef="#ctx0" brushRef="#br0" timeOffset="37247.25">1615 8683 565 0,'0'0'189'15,"0"0"-126"-15,0 0-45 16,0 0 3-16,0 0 34 15,0 0 64-15,21 0 24 16,-9 0-63-16,3 0-36 0,0 0 26 16,1 0-24-1,6 0-21-15,1 0-2 0,5 3 50 16,2-1 36-16,0 0-55 16,0-2-47-16,-5 0 17 15,0 0-17-15,-5 0-7 16,-4 0 15-16,-4 0-15 15,-3-4 0-15,-3 1 0 16,-3 2-7-16,0 0-105 16,-3-2-99-16,0 1-352 15,-6 0 6-15</inkml:trace>
  <inkml:trace contextRef="#ctx0" brushRef="#br0" timeOffset="37518.17">1800 8668 1048 0,'0'0'265'0,"0"0"-204"16,0 0-34-16,0 0-26 15,0 0 1-15,0 0 34 16,0 0 2-16,15 86 23 15,-8-51-16-15,1 4-6 16,-2-1 8-16,-2-3-9 16,-1-3-18-16,2-4 2 0,-4-3-22 15,-1 1-7-15,2-6-174 16,-2-4-414-16</inkml:trace>
  <inkml:trace contextRef="#ctx0" brushRef="#br0" timeOffset="37940.07">1970 9144 616 0,'0'0'117'16,"0"0"-61"-16,0 0 150 15,0 0-20-15,0 0-40 0,0 0-64 16,36-76-40-16,-32 53 0 16,-2 0-15-16,1 1 1 15,0 3-9-15,1 2-18 16,-4 2 17-16,0 3-10 16,0 6-1-16,0 2 2 15,3 4-8-15,-3 0-2 16,0 0-6-16,6 6-3 15,-1 13 10-15,2 7 9 16,3 6 4-16,1 4 28 16,-2 3-27-16,1-1 20 15,-4-4-25-15,0-2-8 16,-1-6 11-16,-4-4-11 0,1-7 0 16,-2-3 6-16,0-7-7 15,0-5-38-15,0 0-128 16,0 0-243-16</inkml:trace>
  <inkml:trace contextRef="#ctx0" brushRef="#br0" timeOffset="38232.71">2298 8925 791 0,'0'0'266'0,"0"0"-199"15,0 0-22-15,0 0 43 16,0 0 10-16,0 0-6 16,82 0-44-16,-61 0 24 15,1 0-44-15,-2 0-16 16,-1 0 8-16,-4 0-18 15,-3 0 5-15,0 0-7 16,-5 0-66-16,-4 0-114 16,-3 3-374-16</inkml:trace>
  <inkml:trace contextRef="#ctx0" brushRef="#br0" timeOffset="38472.55">2349 9102 1073 0,'0'0'165'15,"0"0"-123"-15,0 0 62 16,0 0 28-16,82 4-18 16,-54-4-9-16,-1 0-44 15,1-2-45-15,-8 0 4 16,-2-1-19-16,-6 3 0 15,-5 0-1-15,2-2-129 16,-4-1-202-16,-2 1-1006 0</inkml:trace>
  <inkml:trace contextRef="#ctx0" brushRef="#br0" timeOffset="39597.49">2847 8715 1211 0,'0'0'333'16,"0"0"-224"-16,0 0-75 15,0 0-2-15,0 0 0 16,0 0-25-16,0 0 5 16,15-59-12-16,0 42 0 0,3 1 6 15,1 3-6-15,2 6 7 16,0 5 8-16,4 2-15 16,1 2 0-16,-4 13 0 15,2 3 6-15,-8 6-3 16,-5 2-1-16,-4 7 5 15,-7 4 5-15,0 4-11 16,-10 2-1-16,-5 0 0 16,-9-4 2-16,3-4 1 15,0-6-3-15,2-9 1 16,4-7 11-16,0-6-9 16,3-4-3-16,5-3 0 15,2 0-23-15,2-4-13 0,2-6-26 16,1 1 26-1,0 0 35-15,0 2 2 0,4 3 28 16,8-1 14-16,0 5-11 16,6 0 25-16,0 0-15 15,7 0 11-15,-1 5 19 16,4 3-47-16,-1 2-6 16,0-2-19-16,-3-1 6 15,-2-1-1-15,-1-5-5 16,3-1-10-16,-6 0-47 15,0-12-113-15,0-18-95 16,-2 2-306-16,-5-1 4 0</inkml:trace>
  <inkml:trace contextRef="#ctx0" brushRef="#br0" timeOffset="39965.56">3326 8673 1141 0,'0'0'263'0,"0"0"-184"16,0 0-17-16,0 0-27 15,0 0-10-15,0 0-9 16,0 71 3-16,0-30 10 16,7 2-9-16,10 3 4 15,7-5 8-15,4-2-26 16,8-6 5-16,0-8-10 16,2-11 0-16,-2-6 8 15,0-8-7-15,-3-6 10 16,-3-15 8-16,-7-10-20 0,-6-9 12 15,-7-6-2 1,-8-2-10-16,-2-2 37 0,-8 6 29 16,-10 3-8-16,-7 8 20 15,-5 6-28-15,-4 7-15 16,1 6-19-16,-1 8-16 16,1 6 10-16,3 0-10 15,3 17 0-15,5 6-1 16,5 6-42-16,7 2-36 15,9 12-123-15,1-8-309 16,0-6-528-16</inkml:trace>
  <inkml:trace contextRef="#ctx0" brushRef="#br0" timeOffset="40357.69">3824 8534 1228 0,'0'0'337'0,"0"0"-292"16,0 0-45-16,0 0 0 15,0 0 0-15,0 0 7 0,0 0-7 16,31 72 0-16,-8-68 6 15,-2-2-1-15,-2-2-4 16,0 0 7-16,-5-2 53 16,-5-7 16-16,1-4 16 15,-5-4-4-15,-4-3-38 16,-1 0 5-16,0 0-30 16,0 3 7-16,-12 1-2 15,0 3-24-15,-1 5 3 16,-2 4-10-16,3 4-38 15,-1 0 10-15,2 14-50 16,4 13-54-16,-1-4-116 16,8-2-481-16</inkml:trace>
  <inkml:trace contextRef="#ctx0" brushRef="#br0" timeOffset="40777.99">4525 8553 228 0,'0'0'1478'0,"0"0"-1298"16,0 0-120-16,0 0-27 15,0 0 45-15,0 0-5 16,0 0-15-16,-55-39-13 15,34 39-45-15,-3 0 0 0,-3 0-1 16,-1 6-6-16,3 10 6 16,-1 5 1-16,4 4 0 15,1 5 5-15,5 4-5 16,5 2 0-16,5 6-1 16,6 2-5-16,0-1 4 15,18 3 2-15,9-6 0 16,9-6-1-16,10-9 1 15,3-8 0-15,5-9-1 16,1-8 1-16,-1 0 0 16,-4-7 7-16,-6-8-6 15,-5-4-2-15,-8 2-5 16,-7-3-63-16,-8 6-161 16,-10 3-750-16</inkml:trace>
  <inkml:trace contextRef="#ctx0" brushRef="#br0" timeOffset="42144.71">1557 9640 700 0,'0'0'315'16,"0"0"-216"-16,0 0-68 16,0 0 3-16,0 0-13 15,0 0 27-15,0 0-4 16,7 59-24-16,-1-34 48 16,2 4-16-16,2 7 1 15,2 3 9-15,0 2 9 16,6 0-31-16,-3-1-32 15,3-5 0-15,-5-6 2 16,-1-5-10-16,-3-6 0 16,-3-7 0-16,-1-6-3 15,-2-5-97-15,0-3-105 16,-1-10-83-16,0-7-84 0</inkml:trace>
  <inkml:trace contextRef="#ctx0" brushRef="#br0" timeOffset="42399.85">1791 9595 776 0,'0'0'278'16,"0"0"-177"-16,0 0-73 16,0 0 3-16,0 0 66 15,0 0 25-15,0 85-13 16,0-44-21-16,0 5-30 0,-3 2 9 15,-3 1-29-15,3-3-16 16,-4-5 9-16,2-5-31 16,2-3 9-16,-1-6-9 15,2-3-34-15,-1-2-109 16,0-5-203-16,3-7-421 0</inkml:trace>
  <inkml:trace contextRef="#ctx0" brushRef="#br0" timeOffset="42744.83">1912 10086 1053 0,'0'0'240'16,"0"0"-175"-16,0 0-20 16,0 0 3-16,0 0 45 15,22-72 6-15,-19 48-51 16,0 4-11-16,-1 1-26 15,-1 4-3-15,1 7 7 16,-2 2-15-16,0 6-2 16,1 0 2-16,-1 0-19 15,3 2 3-15,2 13-2 16,2 10 18-16,-1 8 37 16,6 8-12-16,0 3 1 15,-2 0-26-15,-1-5 7 16,-1-5-4-16,2-6-3 15,-4-4 0-15,0-7 9 16,-3-8-9-16,0-5-1 16,-1-4-178-16,-2-4-93 0,0-8-267 15</inkml:trace>
  <inkml:trace contextRef="#ctx0" brushRef="#br0" timeOffset="42956.88">2216 9947 1000 0,'0'0'149'0,"0"0"-32"16,0 0 31-16,0 0-77 0,100 30-16 16,-73-25 8-16,-3 0-28 15,-2 0 0-15,-2-3-34 16,-4 3-1-16,-7-3-64 15,-3 3-286-15</inkml:trace>
  <inkml:trace contextRef="#ctx0" brushRef="#br0" timeOffset="43150.35">2315 10139 1303 0,'0'0'396'15,"0"0"-316"-15,0 0-42 0,0 0-21 16,0 0 1 0,0 0 29-16,102 4-41 0,-76-4 2 15,2 0-8-15,6-1-84 16,-8-6-224-16,-4 2-713 0</inkml:trace>
  <inkml:trace contextRef="#ctx0" brushRef="#br0" timeOffset="43436.89">2996 9712 1277 0,'0'0'187'0,"0"0"-151"16,0 0-5-16,0 0 9 15,91 0 14-15,-61 0 16 16,3 0-35-16,-5 0-14 16,0-2-2-16,-8-1-19 15,-7 3-30-15,-7 0-190 16,-6 0-508-16</inkml:trace>
  <inkml:trace contextRef="#ctx0" brushRef="#br0" timeOffset="43885.8">2972 9789 1202 0,'0'0'315'15,"0"0"-279"-15,0 0-36 16,0 0 1-16,0 0 27 16,0 0 36-16,0 0-29 15,-25 72-3-15,25-65-19 16,0-1-4-16,0-2-2 16,8-4-5-16,5 3-2 0,2-3 0 15,7 0-10 1,5 0 10-16,4 0-6 0,4 0 6 15,2 0 0-15,-1 2-1 16,-2 9 1-16,-4 2 0 16,-9 2 1-16,-5 2 13 15,-7 2 13-15,-7 1 24 16,-2 1 15-16,-5 0-30 16,-16 2-2-16,-7-1-15 15,-6-3-12-15,-5-4 18 16,-2-5 3-16,0-6 3 15,2-4 9-15,9 0-39 16,8 0 4-16,8-1-5 16,8-4-31-16,5-1-16 15,1-9-181-15,10 0-46 0,4-2-365 0</inkml:trace>
  <inkml:trace contextRef="#ctx0" brushRef="#br0" timeOffset="44463.76">3451 9694 312 0,'0'0'665'0,"0"0"-635"16,0 0-17-16,0 0-13 16,0 0 36-16,0 0 68 15,94-9 21-15,-60 9-67 16,-1 0 13-16,-3 0-26 16,-5 5-17-16,-8 7 31 15,-5 4-2-15,-8 6 7 16,-4 3-6-16,-1 1-37 15,-17 2 15-15,-6 0-21 16,-3-1-6-16,0-8 24 16,0-4-32-16,5-4 11 0,3-6-12 15,7-5-15-15,4 0 14 16,5 0-94-16,3-12-41 16,0 0 53-16,12 0 31 15,6 2 38-15,5 1 12 16,2 4 2-16,6 5 28 15,-1 0 20-15,0 7-13 16,-3 7 58-16,-5 4-19 16,-4 4 2-16,-5 3-12 15,-7 3-33-15,-6 1 13 16,0 0-22-16,-4-1-1 16,-14-5 10-16,-3-1-31 15,-7-5 13-15,-4-4-13 0,1-6 1 16,1-6-7-1,0-1-30-15,8-3-156 0,6-6-192 0</inkml:trace>
  <inkml:trace contextRef="#ctx0" brushRef="#br0" timeOffset="44662.6">4003 10106 1713 0,'0'0'340'0,"0"0"-247"16,0 0-67-16,0 0-25 15,0 0 17-15,0 0-9 16,0 0-3-16,3-7-6 0,-3-10-102 16,0-3-574-16</inkml:trace>
  <inkml:trace contextRef="#ctx0" brushRef="#br0" timeOffset="44910.98">4224 9578 1219 0,'0'0'248'0,"0"0"-190"15,0 0-28-15,0 0-3 0,0 0 99 16,97 0-25 0,-64 0-37-16,-2 0-12 0,-1 0-42 15,-6 0-3-15,-7 0-7 16,-12 0-142-16,-5 0-212 16,0 3-731-16</inkml:trace>
  <inkml:trace contextRef="#ctx0" brushRef="#br0" timeOffset="45289.79">4194 9693 1230 0,'0'0'295'0,"0"0"-202"0,0 0-93 16,0 0 1-16,0 0 19 15,0 0 7-15,0 0 16 16,-27 67-43-16,29-64-20 15,11-1 19-15,2-1 1 16,6 2 0-16,4 0 2 16,6 4-2-16,4 0 0 15,2 6 12-15,-1 3 0 16,1 1 47-16,-6 3-10 16,-5 2 0-16,-4-2-3 15,-10 1-27-15,-6 0 6 16,-6 1-8-16,-10 1-15 15,-13-3 35-15,-8 0-25 16,-9-4-1-16,1-5 14 0,0-5-24 16,8-4 11-16,7-2-6 15,6 0-6-15,9 0-13 16,5-11-94-16,4-3-151 16,1-3-137-16,10 4-362 0</inkml:trace>
  <inkml:trace contextRef="#ctx0" brushRef="#br0" timeOffset="45898.69">4610 9835 1230 0,'0'0'325'16,"0"0"-220"-16,0 0-74 15,0 0 59-15,0 0 29 16,0 0-52-16,0 0 18 0,78 26-29 15,-65-2-9-15,-2 3-6 16,-1 3-41-16,-3 1 9 16,-2-3-7-16,-2-3 4 15,-2-6 4-15,-1-7-10 16,2-4 1-16,-2-6 11 16,0-2-12-16,0-2-6 15,0-15-22-15,0-10-29 16,0-5 26-16,0-4-28 15,6 0-5-15,6 4 48 16,0 5 6-16,1 7 10 16,2 7 1-16,3 6 0 0,-3 7 27 15,7 0 2-15,-1 14 32 16,-1 12 20-16,0 4-52 16,-3 1-5-16,-1 1-16 15,-5-2-8-15,-1-8 24 16,-4-5-23-16,-3-6 7 15,0-6-3-15,-3-4-6 16,0-1-1-16,0-6-30 16,0-14-21-16,0-10-11 15,0-7-78-15,3 0-33 16,3 2 3-16,3 5 66 16,0 9 78-16,3 6 27 15,1 10 13-15,2 5 77 0,0 2 43 16,3 16 19-16,0 8-32 15,-6 3-67-15,4 3-2 16,-7 1-17-16,0-5-18 16,-2-5 3-16,-2-6-19 15,-2-9-11-15,0-8-103 16,0-3-265-16,-3-12-369 0</inkml:trace>
  <inkml:trace contextRef="#ctx0" brushRef="#br0" timeOffset="46303.97">5281 9542 1079 0,'0'0'699'0,"0"0"-604"0,0 0-81 16,0 0-13-16,0 0 31 15,0 0 26-15,0 0 24 16,24 73-33-16,-16-39-48 15,-1 4 22-15,2 4-17 16,-5 5 13-16,1-1 21 16,-2 0-40-16,3-2 9 15,-3-5-9-15,2-1 2 16,0-8 1-16,1-6-2 16,0-7 0-16,0-3 3 15,2-7-4-15,2-2 0 16,2-5 0-16,3 0-7 15,0 0 6-15,7 0 1 0,2 0 0 16,0 0 9-16,0 0-9 16,1 0 0-16,-4 3 0 15,3 4 1-15,-6 3 0 16,1-3-1-16,-4 5-7 16,-3-2-14-16,-3 9-176 15,-6-4-314-15,-3-1-820 0</inkml:trace>
  <inkml:trace contextRef="#ctx0" brushRef="#br0" timeOffset="49645.13">1584 10871 613 0,'0'0'180'0,"0"0"-131"16,0 0-34-16,0 0 9 15,0 0 24-15,0 0 47 16,0 0 8-16,43-8-45 16,-28 6 29-16,1-1-31 15,5 1 18-15,3 1 5 16,4-1-24-16,1 0-22 15,-1 1-17-15,-3 0-15 16,-5 1 9-16,1-2 0 16,-4 2-9-16,-6 0-1 15,0 0-18-15,-8-1-85 16,-1-1-295-16,-2 1-464 0</inkml:trace>
  <inkml:trace contextRef="#ctx0" brushRef="#br0" timeOffset="49953.78">1775 10843 773 0,'0'0'403'0,"0"0"-307"15,0 0-83-15,0 0 22 0,2 99 8 16,3-62 53 0,4 6 9-16,-3 0-8 0,6 2 4 15,-5-4-50-15,-1-7-9 16,-1-2-2-16,-2-10-40 16,0-6 1-16,0-3-1 15,1-6-7-15,-4-5 6 16,0-2-90-16,0 0-170 15,0 0-400-15</inkml:trace>
  <inkml:trace contextRef="#ctx0" brushRef="#br0" timeOffset="50525.76">1931 11151 646 0,'0'0'635'0,"0"0"-589"15,0 0-40-15,0 0-6 16,0 0 7-16,0 0 42 16,0 0 17-16,61 0-14 15,-44-3-4-15,-1 3-25 16,4 0-10-16,-1 8 11 15,-1 9-24-15,-3 2 21 16,-3 3-13-16,-5 3-8 16,-1 2 23-16,-6 3-21 0,0-2 8 15,0 2 8-15,-9-4-17 16,-4-3 5-16,1-4-6 16,-3-6 1-16,3-5-3 15,-1-4 2-15,1-4-40 16,1 0-23-16,1-8 5 15,2-4 11-15,2-4 1 16,3 2 18-16,3 3 27 16,0 1-4-16,0 6-18 15,3 3-5-15,6 1 28 16,3 0 31-16,5 7 14 16,0 5 5-16,0 1 22 0,5-1-20 15,-1 1 11 1,0-2-1-16,0-5-18 0,-2 0-7 15,-4-3-21-15,-3-2-6 16,0-1 3-16,-4 0-7 16,-4 0 0-16,0-2-6 15,-2-8-113-15,-2-8-72 16,0 0-214-16,0 4-409 0</inkml:trace>
  <inkml:trace contextRef="#ctx0" brushRef="#br0" timeOffset="51606.26">2428 11064 656 0,'0'0'130'16,"0"0"-91"-16,0 0 31 15,0 0 144-15,0 0-34 16,91 7-69-16,-61-5-28 16,-5 3 1-16,2-3-37 15,-6 1-3-15,-3-2-26 16,-3 0-17-16,-5 1 12 15,-1-1-11-15,0 1-2 0,-2 1-37 16,-4 0-210 0,-3 1-629-16</inkml:trace>
  <inkml:trace contextRef="#ctx0" brushRef="#br0" timeOffset="51829.54">2580 11239 1064 0,'0'0'291'0,"0"0"-218"15,0 0-38-15,0 0 27 0,0 0 40 16,0 0-6 0,82 0-74-16,-59 0 2 0,-1 0-16 15,2 0-7-15,-2 1-1 16,2-1-48-16,-5 0-130 15,-4 0-410-15</inkml:trace>
  <inkml:trace contextRef="#ctx0" brushRef="#br0" timeOffset="53811.97">3429 10985 32 0,'0'0'970'0,"0"0"-806"16,0 0-108-16,0 0 73 0,0 0-10 15,0 0-56-15,0 0 34 16,-63-32-31-16,60 26-42 16,0 2 23-16,0-1-25 15,-1-3-9-15,2 0-3 16,1-3-9-16,-1 1-2 16,2-5-11-16,0 1-1 15,0-3 3-15,5 1 10 16,5-1 0-16,1 5 0 15,2-2 1-15,-1 3-2 16,3 2 1-16,3 4-21 16,1 3 20-16,2 2-11 15,3 5 12-15,0 11-2 16,-2 10-8-16,1 4 10 16,-4 4 0-16,-7 6 0 0,0 2 1 15,-9 1-1-15,-3 2 0 16,0-2 2-16,-11-1-2 15,-7-4-11-15,-2-4-13 16,0-5-3-16,-2-3 0 16,1-8 2-16,4-5 7 15,3-6 18-15,3-6-11 16,2-1 11-16,3 0-32 16,2-7-35-16,-1-5 26 15,4-1 25-15,1 1 16 16,0 1 0-16,0 1 0 15,0 3 23-15,6 0-4 16,0 2-9-16,7 3 32 0,2 2-27 16,1 0 11-16,5 4 7 15,-1 7-25-15,2 2 18 16,0-1-20-16,-2 2-5 16,2-1 9-16,-4-6-10 15,10 0-45-15,-8-5-169 16,-1-2-439-16</inkml:trace>
  <inkml:trace contextRef="#ctx0" brushRef="#br0" timeOffset="54376.87">4018 11067 557 0,'0'0'241'16,"0"0"-168"-16,0 0-51 15,0 0-13-15,0 0 44 16,0 0 29-16,0 0 14 15,6 60-27-15,-2-48-18 16,1-4-18-16,-1-1-15 16,1-2-18-16,-2-4 14 15,-3-1 1-15,3 0 4 16,-3 0 11-16,0 0 6 16,0-6 12-16,0-2-19 0,0-1-19 15,-5 3 17-15,-2 0-27 16,-2 4 10-16,0 2 2 15,0 0-6-15,3 0-7 16,1 3 1-16,2 6-6 16,3 0-16-16,0 0-229 15,0-3-535-15</inkml:trace>
  <inkml:trace contextRef="#ctx0" brushRef="#br0" timeOffset="54727.64">4318 10842 1156 0,'0'0'297'0,"0"0"-252"16,0 0-45-16,0 0 0 16,0 0-3-16,0 0 3 15,0 0 28-15,74 0 11 16,-41 5 16-16,9 1-2 16,1 1-20-16,2-3-3 15,-3-1-29-15,-2-3-1 0,-6 0 0 16,-7 0 0-16,-3 0-7 15,-11 0-30-15,-5 0-101 16,-8 0-397-16,0 0-377 0</inkml:trace>
  <inkml:trace contextRef="#ctx0" brushRef="#br0" timeOffset="54999.65">4561 10946 1144 0,'0'0'351'0,"0"0"-238"0,0 0-85 16,0 0-5-16,0 0 56 16,0 84-2-16,0-50 13 15,0 3-14-15,3 1-35 16,0-3 10-16,-3-3-41 15,4-8-4-15,-4-4-6 16,0-4 6-16,2-6-13 16,-2-3-72-16,0-3-262 15,0-2-472-15</inkml:trace>
  <inkml:trace contextRef="#ctx0" brushRef="#br0" timeOffset="55749.82">4988 11223 1287 0,'0'0'204'0,"0"0"-180"16,0 0 5-16,0 0-28 16,0 0 34-16,0 0 73 15,0 0-48-15,8-81-27 16,-5 62-24-16,0 3-8 15,-1 2 16-15,1 2-17 16,-2 4 0-16,-1 0 0 16,0 4 4-16,2 3-4 15,-2 1 0-15,0 0-8 16,3 10 8-16,0 13-10 0,0 11 10 16,4 11 9-1,-1 4-8-15,2 5 37 0,-1-1-2 16,-1-3 11-16,1-6 12 15,-2-6-50-15,-2-9 4 16,0-8-13-16,0-8 1 16,-3-5-14-16,3-3-65 15,-3-5-464-15</inkml:trace>
  <inkml:trace contextRef="#ctx0" brushRef="#br0" timeOffset="57118.03">5487 11025 1139 0,'0'0'281'16,"0"0"-195"-16,0 0-48 16,0 0-37-16,0 0 40 0,0 0 45 15,0 0-18-15,8-2-14 16,4 2-20-16,5 0 23 16,6 0 6-16,-1 0-36 15,4 0 0-15,-1-2-27 16,0-2 8-16,-1-2 1 15,-3 3-9-15,-3 0-1 16,-2 3-61-16,-8 0-187 16,-5 9-98-16,-3 4-346 0</inkml:trace>
  <inkml:trace contextRef="#ctx0" brushRef="#br0" timeOffset="57327.04">5563 11206 1056 0,'0'0'287'0,"0"0"-225"15,0 0-21-15,0 0 40 16,0 0 46-16,0 0-2 16,103 6-78-16,-79-3-12 15,0-3-23-15,3 0-12 16,4 0-22-16,-4-6-224 15,-6-5-576-15</inkml:trace>
  <inkml:trace contextRef="#ctx0" brushRef="#br0" timeOffset="57829.73">6141 10746 380 0,'0'0'784'0,"0"0"-630"16,0 0-121-16,0 0-8 0,0 0 28 15,0 0 1-15,0 0 35 16,20 83-5-16,-18-51-14 16,-1 4 6-16,-1 5-41 15,0-1 17-15,0-1-14 16,0-5-30-16,0-4 20 16,0-8-20-16,-1-7-7 15,1-7 9-15,0-3-9 16,0-5-2-16,1 0-5 15,10 0 6-15,8-8 11 16,2-1-10-16,3-1 5 16,-2-1 0-16,7 2-4 15,-1 1-2-15,5 0 0 0,1 5 2 16,2 2 1-16,-5 1-3 16,-1 0 6-16,-9 0-1 15,-2 0-5-15,-8 0-1 16,-10 0-94-16,-1 0-299 15,0 0-916-15</inkml:trace>
  <inkml:trace contextRef="#ctx0" brushRef="#br0" timeOffset="58123.26">6309 10805 1508 0,'0'0'286'0,"0"0"-229"15,0 0-38-15,0 0 7 16,30 92-11-16,-15-53 55 16,4 6 0-16,-1 6-30 15,-3 2 15-15,-3 1-36 16,-2-6-10-16,-2-6 7 15,-4-8-15-15,-1-8-2 16,-1-8 1-16,-1-7-66 16,1-11-94-16,2-4-240 15,-1-10-494-15</inkml:trace>
  <inkml:trace contextRef="#ctx0" brushRef="#br0" timeOffset="58563.69">6649 10957 1159 0,'0'0'223'0,"0"0"-175"16,0 0-26-16,0 0-6 16,0 0 45-16,0 85 48 15,0-57-32-15,5 3-36 16,8 0-15-16,2-1-25 15,4-3-1-15,2-5 0 0,6-3 1 16,0-3 8 0,4-9-9-16,1-5 6 0,-1-2 1 15,0 0-5-15,-2-9-2 16,-4-8 0-16,-3-3 0 16,-7-7 14-16,-5-1-12 15,-8-1 8-15,-2-3 26 16,-2-1-22-16,-15 0 15 15,-4-2 3-15,-3 1-4 16,-6 2 29-16,0 3-29 16,-3 3 3-16,2 6 4 15,1 5-35-15,2 11 16 16,1 4-16-16,0 0-18 16,5 7 6-16,1 14-61 0,6 2-21 15,3 16-90-15,3-6-94 16,6-4-337-16</inkml:trace>
  <inkml:trace contextRef="#ctx0" brushRef="#br0" timeOffset="58999.4">7092 10761 626 0,'0'0'775'0,"0"0"-692"16,0 0-68-16,0 0-7 16,0 0-8-16,0 0 22 15,0 0-4-15,-6 51 9 16,18-34-17-16,2-2-9 15,2-1 10-15,-1-4-3 16,1-5-8-16,-1-3 0 16,0-2 1-16,-1-2 12 15,-3-8 3-15,-2-7 16 16,-4-2 14-16,-2-1-30 16,-3 1 30-16,0-1-13 0,0 4-17 15,-11 4 36 1,-3 2 4-16,-3 4-13 0,-2 6-21 15,-1 0-22-15,-2 2-11 16,3 10-34-16,0 4-56 16,3 6-93-16,4-2-43 15,2-3-400-15</inkml:trace>
  <inkml:trace contextRef="#ctx0" brushRef="#br0" timeOffset="59465.6">7702 10850 1360 0,'0'0'516'0,"0"0"-424"16,0 0-22-16,0 0 11 16,0 0-26-16,0 0 13 15,-31-76-20-15,24 66-36 16,-4 4 16-16,2 2-20 16,-6-1-8-16,-3 5 0 15,-1 0-20-15,-5 0 0 0,3 13-11 16,0 4-7-1,3 4 32-15,3 5-4 0,2 3 10 16,4 2 0-16,3 3-12 16,6 1 11-16,0-1 1 15,3-1-6-15,13-1 5 16,2-3 1-16,5-2 0 16,3-5 5-16,1-3-5 15,3-2-8-15,-2-6-27 16,0-5-30-16,0-4 15 15,7-2-81-15,-9 0-135 16,-5-5-417-16</inkml:trace>
  <inkml:trace contextRef="#ctx0" brushRef="#br0" timeOffset="59684.91">7838 11100 388 0,'0'0'1059'15,"0"0"-876"-15,0 0-122 16,0 0-40-16,0 0 79 16,3 92 13-16,0-66-26 15,3-1-14-15,-2-2-64 16,-1-3-1-16,0-6-8 16,0-6 0-16,-1-3-11 15,-2-5-28-15,0-3-203 16,0-10-420-16</inkml:trace>
  <inkml:trace contextRef="#ctx0" brushRef="#br0" timeOffset="60125.4">7763 10645 1091 0,'0'0'285'0,"0"0"-196"0,0 0-62 16,0 0-16-16,0 0 57 16,0 0 45-16,0 0-28 15,0 62-26-15,3-45-51 16,0-4-2-16,-1-4-6 15,-2-4 2-15,1-4 6 16,-1-1-7-16,0 0-1 16,0 0-9-16,0-3-45 15,0-3 8-15,0-2-6 16,0-1 6-16,0 3 46 16,0 4 23-16,0 2 50 15,0 0-7-15,0 3-48 16,0 16 6-16,0 5 6 0,0 8-19 15,0-1 20-15,0-3-29 16,0-6 5-16,0-7-7 16,0-10-1-16,0-5-35 15,-3 0-330-15</inkml:trace>
  <inkml:trace contextRef="#ctx0" brushRef="#br0" timeOffset="66880.52">10957 5511 662 0,'0'0'247'0,"0"0"-163"16,0 0-43-16,0 0 3 15,0 0 71-15,0 0-33 0,0 17-17 16,0-11-24-16,0 2-32 16,0 4 20-16,0 2-9 15,0 4 2-15,0 8 23 16,0 5-9-16,3 6 28 16,3 4-14-16,0 3-34 15,1-4 0-15,-1 0-16 16,0-4 6-16,-1-2-6 15,-1-4 1-15,-1-4 0 16,1-2-1-16,-2-7 0 16,-2-4-94-16,0-4-31 15,0-5-128-15,0-4-103 0</inkml:trace>
  <inkml:trace contextRef="#ctx0" brushRef="#br0" timeOffset="67359.83">10718 5325 747 0,'0'0'154'0,"0"0"-108"16,0 0-23-16,0 0 12 16,0 0 32-16,0 0 14 15,0 0 11-15,103-45-25 16,-69 44-19-16,7 1-18 16,-1 0 18-16,9 12-12 15,-4 4-9-15,-2 6 9 16,-1 4-36-16,-6 2 7 15,-8 1-7-15,-7 1 7 16,-9 3 2-16,-9 0-8 16,-3-1 6-16,-8-1 7 15,-11 0-12-15,-8-4-2 0,-3-2 0 16,-1-5 1 0,-2-6 5-16,2-3-6 0,4-3 2 15,5-6 17-15,4-2-19 16,6 0 0-16,3 0 0 15,2 0-37-15,2-2-8 16,2 2-125-16,1 0-225 16,2 0-455-16</inkml:trace>
  <inkml:trace contextRef="#ctx0" brushRef="#br0" timeOffset="67878.69">11382 5975 788 0,'0'0'195'15,"0"0"-123"-15,0 0 24 16,0 0 69-16,0 0-77 16,0-75-38-16,-2 59 30 0,2 3-40 15,0-2-11-15,0 1-5 16,-1 5-14-16,1 1 10 15,0 2-14-15,-2 3 25 16,2 3-1-16,0 0-29 16,0 0 15-16,0 0-16 15,0 7 2-15,0 12 4 16,0 6-6-16,0 6 0 16,0 3-1-16,2 0 8 15,-1-2-4-15,-1-2-1 16,0-5-1-16,0-5 14 15,0-6-14-15,0-5-1 16,0-6 0-16,0-1 1 16,0-2-11-16,0 0-2 15,0-6-135-15,0-7-402 0</inkml:trace>
  <inkml:trace contextRef="#ctx0" brushRef="#br0" timeOffset="68187.66">11639 5782 1235 0,'0'0'287'0,"0"0"-214"16,0 0-45-16,0 0-6 15,0 0 7-15,0 0 9 16,0 0-27-16,10 4-9 16,-7-1 6-16,1 0-8 15,2-3-107-15,2 0-122 16,-4 0-539-16</inkml:trace>
  <inkml:trace contextRef="#ctx0" brushRef="#br0" timeOffset="68531.67">11926 5311 806 0,'0'0'507'0,"0"0"-441"16,0 0-53-16,0 0 6 16,0 0-17-16,0 0 55 15,0 0 20-15,41 108-13 16,-21-57 48-16,3 7-14 15,-1 3-22-15,4 3-9 0,-4-2-59 16,-3-6 8-16,-2-5-16 16,-7-9 9-16,-1-8-8 15,-1-7-1-15,-5-7-12 16,-2-11-82-16,1-4-189 16,-2-5-349-16</inkml:trace>
  <inkml:trace contextRef="#ctx0" brushRef="#br0" timeOffset="68812.71">12232 5397 1084 0,'0'0'193'0,"0"0"-128"15,0 0-43-15,0 95 49 16,0-53 19-16,0 5 32 16,5 4-14-16,1 5-32 15,1-3-35-15,-4-2-17 16,-3-5-23-16,0-6 4 16,0-6-5-16,0-5-8 15,-2-9-36-15,-5-6-169 16,3-9-470-16</inkml:trace>
  <inkml:trace contextRef="#ctx0" brushRef="#br0" timeOffset="69191.95">12405 5850 1000 0,'0'0'188'0,"0"0"-100"15,0 0 1-15,0 0-28 16,34-80 18-16,-28 59-35 0,0 1-24 16,-3 3 20-16,0 2-20 15,-1 8 21-15,-2 0 8 16,0 3-38-16,0 4 18 15,0 0-17-15,0 0-5 16,0 1 5-16,0 15-11 16,4 9-1-16,-1 8 13 15,2 5-12-15,1 6 30 16,0 0-9-16,0-4-5 16,1-2 1-16,-3-8-18 15,-2-4 0-15,-2-4-100 16,0-8-226-16,-8-8-675 0</inkml:trace>
  <inkml:trace contextRef="#ctx0" brushRef="#br0" timeOffset="69717.36">10837 6292 990 0,'0'0'305'0,"0"0"-227"16,0 0-56-16,0 0-12 16,0 0 11-16,0 0 89 15,0 0 28-15,54 10-52 16,-20-5-23-16,8-1-28 16,12 1 2-16,19-1 2 15,27 0-9-15,25-2 15 16,14-2-39-16,1 0 13 15,-7 0-6-15,-12-2 8 16,-2-3 4-16,-4 0-13 16,-3 4-11-16,-9 1 12 0,-5 0-13 15,-19 0 0-15,-18-2 0 16,-16 1 1-16,-11-2-1 16,1 0 1-16,-3-1-1 15,-2-1 3-15,-9 1-3 16,-9 0-30-16,-6 0-49 15,-6 3-123-15,0 1-135 16,-10-2-703-16</inkml:trace>
  <inkml:trace contextRef="#ctx0" brushRef="#br0" timeOffset="70369.89">11058 6729 894 0,'0'0'201'0,"0"0"-94"15,0 0-7-15,0 0 11 16,0 0-48-16,0 0 7 16,0 0 2-16,51-67-37 15,-39 67-13-15,6 0-17 16,-5 9 2-16,2 15 63 15,-1 8 6-15,-1 7-44 16,-3 3-8-16,-2 2-22 16,2-1-1-16,-5-4-1 15,-1-3 0-15,-2-6 0 16,-2-6 1-16,0-6 1 16,0-7 5-16,0-7-1 0,0-4-6 15,0 0 10 1,0-3-4-16,0-11-6 0,-2-5-7 15,1-6-27-15,-1-4 33 16,2 0-43-16,0 0 23 16,0 0 20-16,9 4 1 15,3 4-1-15,0 4 1 16,0 5 0-16,1 6 2 16,1 4 4-16,1 2 4 15,-2 0-4-15,2 13 10 16,-3 5 40-16,0 3-17 15,-2-1-11-15,-2 1-28 16,-4 0 0-16,-1-1-10 0,-1 5-81 16,1-7-194-1,3-3-573-15</inkml:trace>
  <inkml:trace contextRef="#ctx0" brushRef="#br0" timeOffset="70716.08">11562 7050 546 0,'0'0'786'15,"0"0"-680"-15,0 0-58 16,0 0-22-16,0 0 7 16,0 0 28-16,0 0-29 15,0-59-30-15,0 45-2 16,0 2-12-16,0 4 12 0,0 4 38 15,0 4-26-15,0 0 2 16,0 0-14-16,0 0 0 16,3 9 3-16,2 10 73 15,2 9-12-15,4 3-21 16,-2 8-34-16,0-3 20 16,1 1-6-16,-1-7-4 15,-1-5 4-15,-2-5-23 16,-2-9 0-16,-1-6-13 15,-3-5-104-15,0-5-138 16,0-9-624-16</inkml:trace>
  <inkml:trace contextRef="#ctx0" brushRef="#br0" timeOffset="70981.78">11904 6873 1431 0,'0'0'318'16,"0"0"-223"-16,0 0-41 15,0 0-45-15,0 0 30 0,0 0-21 16,0 0-17-16,0 2-1 15,0-2-110-15,3 0-138 16,2 0-115-16,-4-6-329 0</inkml:trace>
  <inkml:trace contextRef="#ctx0" brushRef="#br0" timeOffset="71287.78">12266 6611 776 0,'0'0'581'16,"0"0"-491"-16,0 0-28 15,0 0 55-15,94 0 10 16,-58 0-22-16,3 0-11 16,0 0-53-16,1-4-19 15,-4-5-1-15,-1 1-21 16,-9 0-11-16,-4 1-71 16,-10 3-138-16,-6 3-284 0</inkml:trace>
  <inkml:trace contextRef="#ctx0" brushRef="#br0" timeOffset="71514.24">12429 6738 1247 0,'0'0'249'0,"0"0"-77"16,6 74-51-16,1-40-10 15,1-2-29-15,1-1-28 16,1-2-14-16,-2-6-40 16,-2-5-2-16,0-3-58 15,-2-12-196-15,-1-1-280 0,-2-2-488 16</inkml:trace>
  <inkml:trace contextRef="#ctx0" brushRef="#br0" timeOffset="71781.94">12688 6813 1302 0,'0'0'299'0,"0"0"-212"16,0 0 8-16,0 0 19 16,0 0-24-16,0 0-20 15,0 0-36-15,23-11-18 16,-16 34 68-16,4 10-50 15,-1 6-2-15,4 8 11 16,-1 1-31-16,-3-3 6 0,-2-4-18 16,1-6 0-16,-3-8-7 15,-3-8 4-15,0-10-62 16,3-9-65-16,-2-8-354 16,1-12-451-16</inkml:trace>
  <inkml:trace contextRef="#ctx0" brushRef="#br0" timeOffset="72062.13">13336 6154 142 0,'0'0'1409'16,"0"0"-1236"-16,0 0-127 16,0 0 8-16,92 20 9 15,-60-13 5-15,2-5-10 16,-3 1-48-16,-4-1 2 16,-1-2-12-16,-7 0-29 15,-13 3-97-15,-6 2-196 16,0 2-446-16</inkml:trace>
  <inkml:trace contextRef="#ctx0" brushRef="#br0" timeOffset="72231.75">13288 6396 887 0,'0'0'608'0,"0"0"-501"15,0 0-63-15,0 0 68 16,0 0 29-16,109 10-65 15,-67-10-21-15,1 0-55 16,17-2-12-16,-11-3-256 16,-9 0-914-16</inkml:trace>
  <inkml:trace contextRef="#ctx0" brushRef="#br0" timeOffset="72776.17">14249 5554 804 0,'0'0'362'16,"0"0"-258"-16,0 0-87 0,0 0-2 15,0 0 94-15,13 90 18 16,-5-41 28-16,-1 10-66 15,3 0-26-15,-2 1-27 16,-2-4-11-16,-2-8-13 16,-2-6-11-16,-2-9-2 15,0-8-20-15,0-11-156 16,-8-7-119-16,-1-4-436 0</inkml:trace>
  <inkml:trace contextRef="#ctx0" brushRef="#br0" timeOffset="73177.81">14000 5346 1275 0,'0'0'212'0,"0"0"-179"15,0 0-27-15,0 0-1 16,0 0-5-16,0 0 28 16,0 0 17-16,113-47-29 15,-74 45-2-15,5 2-12 16,1 0 5-16,1 13-4 16,-1 2-2-16,0 6 1 15,-6 5 23-15,-6 4-25 16,-5 4 16-16,-7 5 65 15,-11 6-54-15,-8 2 4 16,-2 3-22-16,-14-4 0 0,-10 1 4 16,-4-4-12-16,-3-4-1 15,1-6 1-15,0-5 0 16,5-6 9-16,4-5-10 16,6-6 0-16,3-4-67 15,6-5-176-15,3-2-596 0</inkml:trace>
  <inkml:trace contextRef="#ctx0" brushRef="#br0" timeOffset="73570.97">14575 5841 1290 0,'0'0'163'0,"0"0"-111"15,0 0-40-15,0 0-11 16,0 0 34-16,91 30 38 16,-67-18 0-16,-3 3-43 15,-6 2-28-15,-4 2 22 16,-7 5-23-16,-4-1 11 16,-4 3 14-16,-13 3-25 15,-5 0 18-15,-2-2-18 16,1-3 0-16,2-5 20 0,5-5 0 15,4-2 8-15,5-7 5 16,4-2-33-16,3-1 29 16,0-2-16-16,0 0-13 15,12 0 32-15,8 0-17 16,6 0 17-16,2 0-10 16,2 0-22-16,-1 0 11 15,0 0-12-15,8-19-44 16,-8 0-187-16,-8 2-515 0</inkml:trace>
  <inkml:trace contextRef="#ctx0" brushRef="#br0" timeOffset="73742.5">15038 5881 1408 0,'0'0'483'15,"0"0"-460"-15,0 0-23 16,0 0-137-16,0 0-16 16,0 0-99-16,0 0-520 0</inkml:trace>
  <inkml:trace contextRef="#ctx0" brushRef="#br0" timeOffset="74035.77">15217 5297 1377 0,'0'0'305'16,"0"0"-270"-16,0 0-33 15,0 0-4-15,0 0 4 16,30 75 56-16,-7-18 37 15,9 20-17-15,-4-4-18 16,-1-6-27-16,-8-9-5 16,-7-16-14-16,0 1-13 15,0 3-2-15,-3-12 1 16,-1-9-54-16,-4-12-84 16,0-8-154-16,-4-5-293 0</inkml:trace>
  <inkml:trace contextRef="#ctx0" brushRef="#br0" timeOffset="74276.98">15509 5436 1053 0,'0'0'297'0,"0"0"-210"15,0 0-12-15,0 0 71 16,5 114 1-16,-1-64-12 15,1 1-30-15,0 2-45 16,1-5-24-16,-3-4-27 0,0-8-1 16,-3-7-16-16,0-7 8 15,0-10-59-15,0-7-85 16,0-2-199-16,0-3-440 0</inkml:trace>
  <inkml:trace contextRef="#ctx0" brushRef="#br0" timeOffset="74583.28">15639 5796 1038 0,'0'0'253'16,"0"0"-164"-16,0 0-37 15,91-31 16-15,-61 28 83 16,-2 3-28-16,-3 0-21 16,-2 5 35-16,-7 10-95 15,-4 2-11-15,-8 6-19 0,-4 0 2 16,-1 6 11-16,-14 0-24 15,-1-3 9-15,1-2-4 16,3-6-3-16,4-3 7 16,4-6-9-16,4-3 0 15,0-1 5-15,2-4-5 16,11 3-1-16,5-1 0 16,4-1-15-16,2-1-5 15,-2-1-21-15,-5 1-47 16,-4-1-24-16,-13 0-142 15,0 0-259-15,0 0-423 0</inkml:trace>
  <inkml:trace contextRef="#ctx0" brushRef="#br0" timeOffset="75018.17">13923 6425 1463 0,'0'0'211'16,"0"0"-145"-16,0 0-43 15,0 0 11-15,118 3 98 16,-48-3-47-16,32 0-9 16,38 0-22-16,20 0-10 15,5 0 26-15,1 0-27 16,-17-8-21-16,-3-1 8 16,-4-6-30-16,-14 0 10 15,-14-2-10-15,-25 3 1 16,-25 0-1-16,-19 5 0 15,-14 2 0-15,-1 0 0 16,-3 1-40-16,-8-1-21 16,-7 6-11-16,-10 1-61 0,-2 0-80 15,-21 8-11-15,-6 6-100 16,-4 1-578-16</inkml:trace>
  <inkml:trace contextRef="#ctx0" brushRef="#br0" timeOffset="75625.69">14039 6846 1273 0,'0'0'254'0,"0"0"-188"16,0 0-52-16,0 0-1 15,0 0 5-15,0 0 82 16,0 0-19-16,62 92-45 16,-50-55-3-16,-3 2-32 15,-1 1 12-15,-3 1 5 0,-2-4-18 16,-1-6 19-16,-2-9-10 16,0-7-8-16,1-5 6 15,-1-8-6-15,2-2-1 16,-1-2 0-16,4-16 0 15,-1-8-9-15,5-6 2 16,-3-6 7-16,5-4-9 16,-1 1 3-16,3 3 5 15,1 5 1-15,4 7-5 16,-3 9 5-16,1 8 0 16,-1 8 0-16,0 1 16 15,-3 14 0-15,1 12 50 16,-2 9-37-16,-2 4-17 15,-1 0 16-15,0 0-11 16,-2-5-2-16,0-6-2 0,0-6-13 16,-5-6-41-16,1-7-168 15,-2-4-535-15</inkml:trace>
  <inkml:trace contextRef="#ctx0" brushRef="#br0" timeOffset="75927.62">14461 7084 1330 0,'0'0'223'15,"0"0"-169"-15,0 0 2 0,0 0 85 16,0 0 17 0,96 6-27-16,-76 10-77 0,-4 5-27 15,-5 5-10-15,-8 2-16 16,-3 3 12-16,0 0-11 15,-11 0 7-15,-1-1-2 16,5-6-1-16,1-5-6 16,4-3 0-16,2-5 1 15,0-2-4-15,14-6 3 16,7 1 0-16,2-4 0 16,4 0-50-16,11-13-91 15,-9-6-223-15,-5 1-440 0</inkml:trace>
  <inkml:trace contextRef="#ctx0" brushRef="#br0" timeOffset="76092.81">14968 7067 1654 0,'0'0'345'15,"0"0"-251"-15,0 0-94 16,0 0-3-16,0 0-21 15,0 0 15-15,0 0-144 16,59-33-437-16</inkml:trace>
  <inkml:trace contextRef="#ctx0" brushRef="#br0" timeOffset="76333.81">15385 6769 1232 0,'0'0'213'0,"0"0"-164"15,0 0 15-15,124-9 120 16,-73 3-54-16,0 1-33 16,-2-1-62-16,-3 1-20 15,-3-1-4-15,-9 1-11 16,-8 2-41-16,-20 2-127 15,-6 1-231-15,0 0-577 0</inkml:trace>
  <inkml:trace contextRef="#ctx0" brushRef="#br0" timeOffset="76566.7">15543 6852 41 0,'0'0'1421'16,"0"0"-1137"-16,0 0-116 16,0 101-75-16,0-60 11 15,0-2-23-15,0-1-41 16,3-5-11-16,2-5-29 16,2-6 0-16,-1-6-32 15,0-9-67-15,9-7-90 0,-2-4-184 16,0-8-541-16</inkml:trace>
  <inkml:trace contextRef="#ctx0" brushRef="#br0" timeOffset="76903.84">15793 7000 598 0,'0'0'897'0,"0"0"-775"15,0 0-76-15,0 0-10 16,0 0 50-16,0 0 36 15,95-11-45-15,-80 25-10 16,-5 4-11-16,-5 6-50 0,-5 5 13 16,0 4-13-16,-14 3-6 15,-5-1 12-15,-2-1-12 16,0-3 0-16,5-6-1 16,5-5 2-16,7-4-1 15,4-7 0-15,0-1 0 16,12-4 8-16,12-4-2 15,9 0 0-15,2 0-6 16,5 0 9-16,-1 0-6 16,-3-3-2-16,-5-3 0 15,-2-2-1-15,-4 2-36 16,-8-8-77-16,-6 3-282 16,-6-1-785-16</inkml:trace>
  <inkml:trace contextRef="#ctx0" brushRef="#br0" timeOffset="77705.55">10069 5121 1005 0,'0'0'212'0,"0"0"-168"16,0 0-28-16,0 0 26 16,0 109 26-16,9-51 0 0,10 20-1 15,4 20 32-15,4 12-15 16,0 3-54-16,-2 8-6 16,0 13-6-16,4 23 8 15,-1 21 37-15,-4 11-25 16,-3-3-13-16,-5-10 1 15,-5-20-25-15,-4-20 11 16,-1-23-11-16,-2-14-1 16,-2-11 60-16,1-7-29 15,-3-12-18-15,1-11 2 16,1-12-15-16,-2-5 0 16,0 2 0-16,3 3-1 15,0 0 0-15,0-15 1 16,0-13-31-16,6-20-120 0,-3-17-164 15,-2-12-449-15</inkml:trace>
  <inkml:trace contextRef="#ctx0" brushRef="#br0" timeOffset="78638">10279 4853 778 0,'0'0'143'0,"0"0"-78"16,0 0 101-16,0 0-9 16,83 10-49-16,-50-8-41 15,7 0 4-15,3-2-11 16,9 0-19-16,5 4 1 0,4 0-14 15,17 3-11-15,17-2 24 16,17 2-4-16,9-5-5 16,-5 0-19-16,-6-2-13 15,-8 2 29-15,-2 1-17 16,1 0-2-16,-1-1-1 16,-1-1-7-16,-1 1-2 15,0 0 0-15,-5 1 1 16,-1 3 6-16,-1 0-7 15,0 0 1-15,2 2 5 16,1 0-5-16,-2-1-1 16,4-3 0-16,2-4 1 15,8 0 1-15,6-8-2 0,8-9 36 16,3-2 34 0,4 1-56-16,0-1-8 0,4 0-6 15,0-1 0-15,2 3 5 16,-6 0-5-16,-6 5 0 15,-2 2 6-15,-1 3-5 16,-4 1-1-16,-1 5 0 16,-3-2 0-16,-3 3 3 15,1-2-3-15,-4-1 0 16,-1-2-3-16,-3-1 9 16,0 0-6-16,0-1 0 15,-3 0-2-15,-5-3 1 16,-2 0 1-16,-17 0 0 15,-13 1 3-15,-13 2-1 16,-5 1-3-16,7 1 1 0,3-2-5 16,2 5 5-16,-8 2 0 15,-7 0 0-15,-8 0-2 16,-5 0-7-16,-9 8 7 16,-3-3-13-16,-5 1-4 15,-2 0 19-15,-1-1-12 16,-1-1-2-16,-2 1 6 15,1-2-36-15,-1 2-10 16,1-1-9-16,0 0-67 16,2 0 12-16,-2 1-46 15,4-1-127-15,-2 0-1 16,-2-1 30-16</inkml:trace>
  <inkml:trace contextRef="#ctx0" brushRef="#br0" timeOffset="78997.75">16383 4752 679 0,'0'0'367'16,"0"0"-207"-16,0 0-76 15,0 0-53-15,0 0-31 16,0 0 36-16,0 0 28 16,12 53-7-16,-6-28-23 15,3 8-33-15,0 4 4 16,-2 8-5-16,3 6 2 15,-2 19 1-15,1 17-2 0,2 19 1 16,0 7 11-16,2-1-13 16,1-5-1-16,1-7 1 15,5 8 0-15,-1 1 5 16,1 7-5-16,-3-2 0 16,-3-3-2-16,-4-3 2 15,1-4 0-15,-4 0 0 16,-2 4 0-16,-4 1-11 15,-1 4 8-15,0 3-44 16,0 2 23-16,0 3-85 16,0-2-133-16,3-34-59 15,0-14-5-15</inkml:trace>
  <inkml:trace contextRef="#ctx0" brushRef="#br0" timeOffset="79096.61">16777 8243 146 0,'0'0'112'16,"0"0"-112"-16</inkml:trace>
  <inkml:trace contextRef="#ctx0" brushRef="#br0" timeOffset="80295.73">10469 7894 527 0,'0'0'173'0,"0"0"-82"0,0 0 53 16,0 0 59-16,0 0-61 16,0 0-25-16,0 0-28 15,60-2-24-15,-37 2 15 16,7 0-29-16,6 0-16 15,6 0 22-15,9 0-19 16,4 0-12-16,7 0 4 16,18 2-23-16,21-2 3 15,24 0-8-15,10 0 18 16,-3-5 18-16,-7-5-25 16,-8 1-4-16,1-4 4 15,7-1-12-15,-1 1-1 16,1 2 0-16,-3 2 0 0,1 3 1 15,-3 1-1-15,0 2 0 16,-4 2 3-16,-2-1-3 16,0 2 0-16,0 0 0 15,2 0 1-15,-1-1-7 16,3-1 6-16,1 0 0 16,-1-1-1-16,0-1-3 15,-2-2-2-15,-3 0-10 16,-4-2-5-16,2 2 15 15,-4-3-20-15,-1 3-1 16,-4 1 10-16,-4-2-17 16,-1 6 15-16,-6-1-44 15,-2 2-30-15,-3 0 58 16,-14 0 7-16,-12 2 19 16,-10 3 8-16,-3 3 2 0,8 1-1 15,11-3 0-15,7 0 0 16,0 1-1-16,-4-6-12 15,-5-1 3-15,-4 0 8 16,-5 0-16-16,-5 0 18 16,-2 0 0-16,1 0 0 15,-2 0 3-15,0 3-3 16,0 3 0-16,0-2-1 16,-2-1 0-16,0-2 0 15,-3-1 2-15,-2 0-1 16,-3 0 14-16,-3 0-14 15,-2 0 11-15,1 0-1 0,-4 0-8 16,3 0 34-16,-4 0-18 16,-1 0-7-16,-2 0 19 15,-2 2-23-15,-4 0 2 16,-3-2-9-16,-5 0-13 16,-5 0-35-16,-3 0-48 15,-3 0-403-15</inkml:trace>
  <inkml:trace contextRef="#ctx0" brushRef="#br0" timeOffset="83427.74">11492 5066 628 0,'0'0'555'0,"0"0"-440"16,0 0-52-16,0 0 5 15,0 0 9-15,0 0 10 16,0 0 8-16,0 0-43 16,0 0-2-16,0 0 3 15,0 0-26-15,0 0 4 16,0 0-12-16,-4 5-18 15,-4 5 18-15,1 4-13 16,-4 0 0-16,0 3 4 16,-3 3-4-16,-2 4-6 0,-2 2 0 15,-2 7 1-15,-3 2 4 16,-3 6-5-16,-2 7 0 16,-3 8 7-16,-11 14-1 15,-13 18-6-15,-10 15 0 16,-2 4 1-16,3-9 3 15,18-20-4-15,15-24 0 16,8-11-1-16,7-6 13 16,-2 1-11-16,1 2 47 15,1-3-21-15,6-10 8 16,2-7-35-16,2-8 6 16,3-1-1-16,0-5 6 15,3-2-8-15,0-3-2 0,0 1-1 16,0-2 7-16,0 0-5 15,0 0-2-15,0 0 0 16,0 0 1-16,0 0-1 16,0 0 1-16,0 2-1 15,0-1 7-15,0 2-6 16,0-1-2-16,0 0 1 16,3 0-60-16,29-2-88 15,-2 0-239-15,2-2-975 0</inkml:trace>
  <inkml:trace contextRef="#ctx0" brushRef="#br0" timeOffset="84255.07">14648 5252 998 0,'0'0'286'16,"0"0"-217"-16,0 0-4 15,0 0-13-15,0 0 8 16,0 0 7-16,0 0-51 16,0 0 0-16,-2 8 1 15,-7 8-8-15,-4 5 33 16,-4 6-11-16,-6 10 7 0,-2 8 19 15,-14 19-41-15,-10 17 7 16,-14 19-1-16,-5 6-22 16,7-9 25-16,13-20-16 15,15-25 1-15,11-15 19 16,2-7-20-16,4 2 16 16,-2-3-1-16,3 0-23 15,5-12 28-15,5-6-28 16,2-5 6-16,3-6 2 15,0 0-8-15,0 0-1 16,0 0 0-16,0 0-13 16,0 0 5-16,0 0-130 0,0 2-184 15,2 3-348-15</inkml:trace>
  <inkml:trace contextRef="#ctx0" brushRef="#br0" timeOffset="89885.81">11674 6570 1069 0,'0'0'261'15,"0"0"-183"-15,0 0-5 16,0 0 63-16,0 0-1 0,0 0-36 16,0-2-27-1,0 2-36-15,0 0-9 0,-6 0-27 16,-3 7 7-16,-4 10-2 15,-8 10-5-15,-6 12 1 16,-15 24 12-16,-19 26-12 16,-21 26-1-16,-4 8 0 15,4-8 1-15,19-25-1 16,24-32 0-16,12-19 0 16,8-8 11-16,-2-2-4 15,6-3-6-15,0-1-1 16,9-13 8-16,3-4-7 15,2-8-1-15,1 0 1 16,0 0-1-16,0 0-28 16,4 0 28-16,8 0 0 0,12-7-75 15,-2 3-212-15,-2 0-686 0</inkml:trace>
  <inkml:trace contextRef="#ctx0" brushRef="#br0" timeOffset="90838.69">14778 6670 935 0,'0'0'262'0,"0"0"-168"16,0 0-62-16,0 0-7 15,0 0 49-15,0 0-22 16,0 0-6-16,0 0-2 16,0 0-24-16,0 0 11 15,0 1-15-15,-3 10 0 0,-6 6 22 16,-3 4-16-16,-1 1 3 16,-7 6-10-16,-2 4-14 15,-5 2 12-15,-4 8-12 16,-6 5 7-16,-5 6-1 15,-6 4 2-15,-5 7-8 16,-3 0 21-16,-1-3 9 16,5-3 24-16,5-12 7 15,9-4-5-15,10-9-4 16,7-9-46-16,5-6 5 16,7-6-12-16,2-3 1 15,5-5 2-15,1-3-3 16,1-1 0-16,0 2-19 0,0 3-158 15,0 0-144 1,0 1-523-16</inkml:trace>
  <inkml:trace contextRef="#ctx0" brushRef="#br0" timeOffset="92272.7">17384 6157 385 0,'0'0'771'15,"0"0"-616"-15,0 0-94 16,0 0-32-16,0 0 23 16,0 0 35-16,0 0-31 0,33-14 8 15,-12 9-13 1,7 0-22-16,5 0 0 0,4 0-11 15,2-2-5-15,1 1 7 16,5-1-12-16,-3 0 1 16,-2 1-9-16,-4 2-12 15,-7 0-10-15,-4 4-135 16,-9 0-54-16,-10 0-401 0</inkml:trace>
  <inkml:trace contextRef="#ctx0" brushRef="#br0" timeOffset="92508.08">17390 6391 871 0,'0'0'150'16,"0"0"-91"-16,0 0-40 15,0 0 58-15,91-4 85 16,-52-1-47-16,5 1-30 15,3 0-12-15,0 0-32 16,0 4-6-16,-4 0-35 16,-4-3-26-16,3 3-64 15,-13 0-137-15,-5 0-300 0</inkml:trace>
  <inkml:trace contextRef="#ctx0" brushRef="#br0" timeOffset="93307.63">18028 5964 49 0,'0'0'1168'16,"0"0"-1019"-16,0 0-149 15,0 0-75-15,0 0 75 16,0 0 40-16,0 118 30 15,0-38 13-15,-4 24-31 16,-1 8-26-16,1-19-3 16,1-23-23-16,2-29 2 15,-1-8-2-15,1 0 0 16,-1-4 5-16,1-3-5 16,-1-13 0-16,2-6 6 15,0-7-4-15,0-5 47 16,0-18 18-16,0-9-67 15,2-10-21-15,2-20 3 0,-4-21 11 16,0-14 0-16,0-4-43 16,0 14 30-16,0 23 4 15,0 21 16-15,0 12 2 16,0-4-2-16,0 1-1 16,0 4 1-16,0 10-3 15,3 8 2-15,-1 7 1 16,-2 5-1-16,4 0 0 15,0 3-33-15,5 11 27 16,6 13 6-16,8 4-5 16,5 6 6-16,8 6 0 15,4-2 0-15,3 3 1 0,-1-3-1 16,0-5 0-16,-5-4-1 16,-6-3-6-16,-4-3 6 15,-8-1 1-15,-9-1 0 16,-9-2 8-16,-1 2-8 15,-12 0 0-15,-13 2 14 16,-7-3 5-16,-5 0 25 16,-3-3 26-16,-3-1 33 15,0-3-16-15,4-4-37 16,6-1-9-16,6-4-25 16,9-3-15-16,9-3-2 15,9-1-64-15,0 0-205 16,13-3-521-16</inkml:trace>
  <inkml:trace contextRef="#ctx0" brushRef="#br0" timeOffset="94127.8">19294 5141 26 0,'0'0'848'0,"0"0"-672"16,0 0-130-16,0 0-33 15,0 0 28-15,0 0 9 16,0 0-18-16,0 0-19 15,0 0-13-15,0 0 0 16,2 4 1-16,3 6 12 16,4 9 40-16,4 10 52 15,3 10-5-15,11 22-23 16,9 23-17-16,0-1-11 16,-3-8-14-16,-3-14-34 15,-5-18 21-15,2 0-22 16,0 1 1-16,-4-10-1 15,-4-8 6-15,-5-4-6 16,-6-7 0-16,-4-6 0 0,-1-6-1 16,-3-3-72-16,0-7-54 15,0-9-445-15</inkml:trace>
  <inkml:trace contextRef="#ctx0" brushRef="#br0" timeOffset="94466">19677 5071 1028 0,'0'0'186'0,"0"0"-128"0,0 0-42 16,0 0-14-16,0 0-2 15,0 0 1-15,0 0 41 16,0 24-10-16,0 7-18 16,0 13 43-16,-3 18-22 15,-2 2-12-15,-1 3 23 16,0 1-17-16,-3-8-5 16,2 1 2-16,1-4-25 15,-2-12 5-15,1-9-6 16,2-10-13-16,4-9 12 0,1-7-90 15,0-6-410 1,0-4-519-16</inkml:trace>
  <inkml:trace contextRef="#ctx0" brushRef="#br0" timeOffset="94924.45">19921 5641 689 0,'0'0'368'0,"0"0"-184"0,0 0-128 15,0 0-19-15,0 0 63 16,0-77-36-16,0 55 30 15,0-2-36-15,0 4-27 16,0 1 32-16,0 4-34 16,0 1 2-16,0 5 18 15,0 4-48-15,0 2 5 16,0 1-6-16,0 2 1 16,0 0-2-16,0 7-14 15,0 13 13-15,0 8-7 16,0 11 10-16,0 6-1 15,0 2 0-15,3-1 0 16,3-2 4-16,-2-2-3 0,1-7 0 16,-2-3 18-1,0-6-18-15,-3-2-2 0,0-6 1 16,0-2-10-16,0-5 7 16,0-2-181-16,-3-4-157 15,-5-1-857-15</inkml:trace>
  <inkml:trace contextRef="#ctx0" brushRef="#br0" timeOffset="95425.99">19271 6217 1156 0,'0'0'237'16,"0"0"-164"-16,0 0-45 15,0 0-27-15,0 0 6 16,0 0 27-16,0 0 3 15,0 0 4-15,0 1-33 16,3 1-2-16,10 0 51 16,10 1 9-16,6-1 2 0,10 0-8 15,10-2-22-15,8 0 14 16,6 0-45-16,5 0 8 16,16-9-15-16,13-1 13 15,-11 0-13-15,-8 1 1 16,-14 6 0-16,-16 0 8 15,5 1-2-15,9 0-7 16,-6 0 1-16,-4 1 26 16,-4-3 23-16,-6 4-35 15,-9-3-3-15,-11 1-2 16,-5-1-10-16,-8 2 0 16,-6 1-12-16,-3-3-60 15,-5 2-117-15,-8 1-506 0</inkml:trace>
  <inkml:trace contextRef="#ctx0" brushRef="#br0" timeOffset="95758.72">19514 6643 1077 0,'0'0'235'0,"0"0"-160"0,0 0-54 15,0 0 21-15,108-5 41 16,-70 2-11-16,2 0 3 15,5 2-21-15,3-2-40 16,-1 1 8-16,-3 0-21 16,-7-1-1-16,-4 3-23 15,-9-2-178-15,-12 2-414 0</inkml:trace>
  <inkml:trace contextRef="#ctx0" brushRef="#br0" timeOffset="96081.88">19702 6740 1101 0,'0'0'223'0,"0"0"-145"16,0 0-60-16,0 0 79 16,0 0 41-16,31 92-20 15,-22-52-27-15,1 7-31 0,-2 1-14 16,0-1-5-16,-2-2-41 16,-2-6 9-16,-1-8-9 15,0-8-12-15,0-10-7 16,1-8-139-16,-1-5-333 15,0 0-711-15</inkml:trace>
  <inkml:trace contextRef="#ctx0" brushRef="#br0" timeOffset="96447.88">20067 7051 1242 0,'0'0'276'0,"0"0"-207"0,0 0-68 16,0 0 12-16,0 0 10 15,18-72 41-15,-12 46-23 16,0 0-39-16,0 2 8 16,-1 4-10-16,-1 6 0 15,-3 6 6-15,-1 6-6 16,2 2 0-16,-2 0 1 15,1 9 9-15,2 11 16 16,2 9 65-16,0 10-52 16,1 5 22-16,2 4-28 15,1 3 4-15,0-4 5 16,3-3-30-16,-1-5 9 0,-2-11-20 16,-2-8-1-16,0-9 0 15,-1-7-12-15,7-8-118 16,-2-13-190-16,3-6-621 0</inkml:trace>
  <inkml:trace contextRef="#ctx0" brushRef="#br0" timeOffset="96780.39">21097 5983 1016 0,'0'0'193'16,"0"0"-154"-16,0 0-9 15,0 0 50-15,83 23 33 16,-55-20-17-16,2 4-49 16,-2-5-4-16,2 1-18 15,-6-2-25-15,-3 1 0 16,-6 5-38-16,-8-2-106 0,-7 1-476 16</inkml:trace>
  <inkml:trace contextRef="#ctx0" brushRef="#br0" timeOffset="96979.55">21071 6240 337 0,'0'0'1240'16,"0"0"-1080"-16,0 0-107 15,0 0 18-15,110 1 33 16,-71 0-9-16,-1-1-59 15,0 0-16-15,-3 0-20 16,2 0-10-16,-9 0-101 16,-6 0-262-16</inkml:trace>
  <inkml:trace contextRef="#ctx0" brushRef="#br0" timeOffset="97506.72">21753 5179 1392 0,'0'0'260'15,"0"0"-174"-15,0 0-69 0,0 0-9 16,0 0-7-16,0 0 1 16,0 0 77-16,46 109 6 15,-5-24-52-15,9 26 7 16,2 8-18-16,-11-22-22 15,-13-29 17-15,-10-30-16 16,-6-9 0-16,0-2-1 16,3 2-1-16,-3-5-62 15,-4-8-161-15,-5-10-293 0</inkml:trace>
  <inkml:trace contextRef="#ctx0" brushRef="#br0" timeOffset="97775.18">22088 5149 1145 0,'0'0'203'0,"0"0"-155"16,0 0-31-16,0 122 28 15,-3-35 34-15,1 19 29 16,2-5 20-16,0-22-46 16,0-26-26-16,0-18-33 0,0-1-22 15,2-1-1-15,3 0-112 16,-1-12-116-16,-1-10-442 0</inkml:trace>
  <inkml:trace contextRef="#ctx0" brushRef="#br0" timeOffset="98130.14">22318 5666 1003 0,'0'0'139'16,"0"0"-104"-16,0 0 79 15,81-3 4-15,-59 10-28 0,-5 5 3 16,-4 5-32-1,-7 5 21-15,-6 6 4 0,0 2-63 16,-12 2 1-16,-8-1-16 16,-2-2-7-16,0-3 20 15,5-6-20-15,3-3 9 16,6-9-4-16,3-3-5 16,5-5 10-16,0 0-10 15,16 0 31-15,9-2-3 16,8-7-13-16,7 0-2 15,0 2-14-15,2-1 1 16,0 4 4-16,-7 1-5 16,-2 1-2-16,-3 2-52 15,-11 0-236-15,-8 0-391 0</inkml:trace>
  <inkml:trace contextRef="#ctx0" brushRef="#br0" timeOffset="98474.1">21687 6428 1106 0,'0'0'195'0,"0"0"-179"15,0 0-6-15,0 0 9 0,0 0 134 16,100 8 68 0,-36-8-57-16,27-3-90 0,28-7-22 15,11-2-20-15,-6-2 24 16,-17 2-2-16,-29 2-45 16,-17 2 0-16,-16 2-9 15,-9 0 1-15,1-1-7 16,-2 0 2-16,-4 2-45 15,-12 0-59-15,-16 5-167 16,-3 0-74-16,-1 2-187 0</inkml:trace>
  <inkml:trace contextRef="#ctx0" brushRef="#br0" timeOffset="99180.39">21984 6648 1272 0,'0'0'274'0,"0"0"-184"15,0 0-71-15,0 0 69 16,0 0 20-16,0 0-41 0,0 0 32 16,87 31-50-16,-77-17-24 15,0-3-12-15,-2-2-7 16,-4-4-1-16,-1 0-5 16,-1-4 0-16,-1-1 12 15,-1 0-12-15,0 0-1 16,0 0-8-16,0 0-19 15,0 0 20-15,0-1-18 16,0-1 21-16,0 1-8 16,0 1 14-16,0 0-2 15,0-2 0-15,0 2 0 16,0 0 0-16,0 0 1 16,0 0 0-16,0 0 2 0,0 0-1 15,0 0-1-15,0 0 0 16,0 0-5-16,0 0 5 15,0 0 0-15,0 0 1 16,0 0 3-16,0 0-2 16,0 0-2-16,0-2 0 15,6 2 0-15,2-1-1 16,2-1 1-16,3 0 0 16,4-2 5-16,4 1-5 15,6-2 0-15,4 1 0 16,6 0-3-16,5-1 2 15,1-2 1-15,1 1 0 16,-5 0 8-16,-2-1-6 0,-3 1-2 16,-4 1 8-16,-3 1-7 15,-6 0 4-15,-5 3-5 16,-8-1 0-16,-7 2 0 16,-1 0-44-16,-6 0-92 15,-10 2-111-15,-4 4-558 0</inkml:trace>
  <inkml:trace contextRef="#ctx0" brushRef="#br0" timeOffset="99459.56">22303 6728 1360 0,'0'0'301'0,"0"0"-233"16,0 0 10-16,0 0 67 16,18 101-36-16,-6-55-26 15,-3 7-58-15,0 3 0 16,1-2-6-16,-2-2-17 16,-2-5 11-16,-2-10-13 15,1-8 0-15,1-11-1 16,-2-6-58-16,7-12-129 15,-2 0-371-15,2-9-450 0</inkml:trace>
  <inkml:trace contextRef="#ctx0" brushRef="#br0" timeOffset="99855.69">22672 7047 110 0,'0'0'1526'16,"0"0"-1337"-16,0 0-178 16,0 0-11-16,0 0 1 15,0 0 34-15,0 0 2 16,97-7-20-16,-74 7 18 16,0 0-11-16,-8 10 7 15,-5 4-2-15,-8 4-6 0,-2 6-5 16,-8 4-17-1,-11 4 5-15,-7 2 0 0,1 1-5 16,0-5 1-16,4-6 21 16,7-5-22-16,7-5 11 15,7-4-12-15,0-4 0 16,12-4 5-16,15-2-5 16,10 0 9-16,6 0 10 15,4-4-19-15,-1-4 1 16,-4 5-1-16,-7-1 1 15,-6-1-2-15,-8 2-12 16,-11 3-117-16,-7 0-182 0,-3 0-460 16</inkml:trace>
  <inkml:trace contextRef="#ctx0" brushRef="#br0" timeOffset="101883.94">1724 12022 1134 0,'0'0'226'16,"0"0"-171"-16,0 0-29 15,0 0-17-15,0 0 11 16,0 0 31-16,9 75-12 0,7-32 50 16,7 4-12-1,-1 6-37-15,3 0-2 0,-1 0-22 16,-3-4-3-16,-3-3-7 15,-2-7 1-15,-4-4-3 16,-1-5-4-16,-5-7-43 16,1-5-103-16,-2-6-51 15,-2-6-323-15,-3-5 30 0</inkml:trace>
  <inkml:trace contextRef="#ctx0" brushRef="#br0" timeOffset="102235.9">1987 11846 1147 0,'0'0'254'16,"0"0"-204"-16,0 0-49 15,0 0 9-15,-5 82-9 16,2-37 33-16,0 19 31 16,0-4-12-16,0 8 0 15,0 0 16-15,3-12-21 16,-3 3-4-16,3-6-22 16,-2-8-6-16,2-7 3 15,0-7-17-15,0-6-2 16,0-3 0-16,0-8 0 15,0-3-10-15,5-5-21 0,-2-1-67 16,3-5-74-16,-3 0-320 16,0 0-556-16</inkml:trace>
  <inkml:trace contextRef="#ctx0" brushRef="#br0" timeOffset="102821.3">2295 12581 894 0,'0'0'280'0,"0"0"-258"16,0 0-15-16,0 0 3 15,0 0 34-15,66-76-2 16,-48 66 4-16,1 4 4 16,6 6-27-16,1 0 15 15,-4 19 5-15,-1 6-12 16,-5 8 91-16,-8 5-14 0,-5 4-69 15,-3 2-20-15,-2 2-17 16,-12-2 14-16,-6-3-16 16,-1-5 1-16,-4-7 17 15,2-7-17-15,-2-5-1 16,6-9 0-16,-2-7 8 16,4-1-19-16,1-3-3 15,1-11-65-15,5-2 16 16,2 1 22-16,5 1 9 15,3 4 22-15,0 2-12 16,0 1 22-16,8 7 0 16,8 0 0-16,3 0 43 15,4 3 1-15,5 6 39 0,2 1-33 16,0-1-37 0,4-3 21-16,-2-2-21 0,-1-3-3 15,0-1-10-15,8-3-3 16,-11-8-168-16,-4-5-236 0</inkml:trace>
  <inkml:trace contextRef="#ctx0" brushRef="#br0" timeOffset="103078.59">2944 12305 1520 0,'0'0'356'16,"0"0"-331"-16,0 0-25 15,0 0-1-15,0 0 1 16,82 27 42-16,-52-22-15 16,1-1-10-16,2-1 9 15,0 0-26-15,-5-2-42 16,-4 4-163-16,-9-2-129 15,-4 4-635-15</inkml:trace>
  <inkml:trace contextRef="#ctx0" brushRef="#br0" timeOffset="103280.92">3041 12613 1510 0,'0'0'281'15,"0"0"-281"-15,0 0 0 16,0 0 14-16,0 0 21 16,106 0 4-16,-75 0-20 15,3-3-19-15,2 0 0 16,13-8-226-16,-10 3-179 16,-9-1-692-16</inkml:trace>
  <inkml:trace contextRef="#ctx0" brushRef="#br0" timeOffset="103887.35">3887 12048 1333 0,'0'0'231'16,"0"0"-215"-16,0 0-8 15,0 0-7-15,0 0-1 0,0 0 21 16,0 0-20-16,80-40 6 15,-52 37 2-15,1 3 1 16,2 0 38-16,-1 3 5 16,-3 11-5-16,0 3 12 15,-5 0-32-15,-4 5 26 16,-6 1 14-16,-6 2-34 16,-3 3-6-16,-3 0-20 15,-3 0 2-15,-12 2-9 16,-7-3-1-16,-4-1 0 15,-2-6-9-15,0-4 2 16,1-6 6-16,1-7 1 16,4-3 0-16,4 0 1 0,6 0-1 15,3-3-11-15,5-1 10 16,1 1-3-16,3 1 4 16,0 2 0-16,0 0 9 15,3 3 16-15,7 10 7 16,2 5 36-16,1 4-7 15,1 6-42-15,2 1 12 16,-4 3-25-16,-1-1 3 16,-4 1-9-16,1 0-11 15,-1 6-63-15,-2-7-110 16,-4-6-479-16</inkml:trace>
  <inkml:trace contextRef="#ctx0" brushRef="#br0" timeOffset="104242.8">4103 12891 1091 0,'0'0'310'16,"0"0"-222"-16,0 0-61 15,0 0-3-15,0 0-5 16,0 0 80-16,0 0-13 0,43 57-40 16,-37-57 5-1,0 0-35-15,-3 0-6 0,0-9 22 16,-3 3-32-16,0-2 7 16,0 3 14-16,0 2 21 15,0 3 59-15,-1 0-27 16,-1 0-23-16,1 0 7 15,-1 1-43-15,1 6-3 16,-1 4-12-16,2 7-34 16,0-1-65-16,0 1-554 0</inkml:trace>
  <inkml:trace contextRef="#ctx0" brushRef="#br0" timeOffset="105921.92">11280 9601 842 0,'0'0'201'16,"0"0"-157"-16,0 0-21 15,0 0 100-15,0 0 10 16,30 78-1-16,-9-42-20 15,8 9 11-15,2 1-15 0,0 6-60 16,1 1-3-16,-6 0-16 16,0-3-28-16,-4-2 15 15,-4-4-16-15,-2-7 0 16,-5-7-22-16,-1-8-127 16,-4-14-88-16,-1-5-360 15,-2-3-287-15</inkml:trace>
  <inkml:trace contextRef="#ctx0" brushRef="#br0" timeOffset="106216.92">11600 9553 1255 0,'0'0'181'0,"0"0"-127"16,0 0-45-16,0 0-8 16,-5 101 21-16,4-49 50 15,1 14 27-15,0-2 6 16,0 6-47-16,0-1-15 16,0-13-28-16,0 3-14 15,0-7 11-15,0-12-11 16,0-9-1-16,0-8-15 15,0-10-131-15,1-6-105 16,4-7-534-16</inkml:trace>
  <inkml:trace contextRef="#ctx0" brushRef="#br0" timeOffset="107041.47">11882 10154 1318 0,'0'0'331'16,"0"0"-234"-16,0 0-72 15,0 0-23-15,0 0 33 16,0 0-22-16,0 0 22 16,52-7 2-16,-28 4-31 15,2 3 16-15,0 0 6 16,-4 5-14-16,-1 10 11 16,-5 3-23-16,-5 3-2 15,-8 5 26-15,-3-1-9 16,0 3 2-16,-15 1-14 0,-6 0-4 15,-1-3 0-15,0-3-1 16,0-6 0-16,5-3 0 16,3-4-1-16,4-4-7 15,5-5 8-15,5-1-13 16,0 0-1-16,0-4-54 16,6-6 22-16,6 0 25 15,5-2 8-15,2 5 13 16,0 4 0-16,2 3 1 15,3 0 53-15,3 0-29 16,-2 9 19-16,2 1-2 16,-3-2-41-16,-2 1 21 15,-4-4-16-15,-3-1-6 0,-3-1 3 16,-1-3-3 0,2-4-64-16,0-11-178 0,-2-2-597 0</inkml:trace>
  <inkml:trace contextRef="#ctx0" brushRef="#br0" timeOffset="107330.8">12516 9912 1046 0,'0'0'224'16,"0"0"-167"-16,0 0-32 15,0 0 49-15,83 10 8 16,-49-8 20-16,2 1-33 16,-3 0-37-16,-2-1 7 15,-5 2-29-15,-7-1-10 16,-10 6-15-16,-4-1-181 15,-5 3-492-15</inkml:trace>
  <inkml:trace contextRef="#ctx0" brushRef="#br0" timeOffset="107545.3">12533 10146 1111 0,'0'0'285'0,"0"0"-207"16,0 0 20-16,82 0 11 16,-46 0 24-16,3 0-28 15,-3 0-45-15,-2 0-26 16,-5 0-34-16,-7 0 0 16,-5 0 0-16,-6 0-151 15,-5 0-350-15</inkml:trace>
  <inkml:trace contextRef="#ctx0" brushRef="#br0" timeOffset="109083.82">13701 9515 477 0,'0'0'568'0,"0"0"-464"16,0 0-39-16,0 0 7 16,0 0 11-16,0 0 8 15,0 0-41-15,-1-12-17 0,1 12-15 16,0 8-18-1,0 10 105-15,12 9 28 0,1 12-44 16,6 9-22-16,4 8-39 16,1 5 3-16,3-4-23 15,-4-5-7-15,0-7 13 16,-7-8-14-16,1-7 1 16,-7-5 5-16,-2-5-6 15,-3-1-9-15,-2-2-58 16,0-2-72-16,-1-3-96 15,-1-3-314-15,-1-8-40 0</inkml:trace>
  <inkml:trace contextRef="#ctx0" brushRef="#br0" timeOffset="109430.72">13940 9542 669 0,'0'0'111'0,"0"0"-63"15,0 0 102-15,0 0 58 16,12 93-8-16,-9-58-81 0,0 7-24 15,-2 6 4-15,-1 0-38 16,0 2-14-16,0-3-10 16,0-4-24-16,-1-4 7 15,-1-6-19-15,-1-6 1 16,2-6 5-16,1-5-7 16,0-5 0-16,0-3-97 15,0-2-178-15,0-5-406 0</inkml:trace>
  <inkml:trace contextRef="#ctx0" brushRef="#br0" timeOffset="109841.81">14223 10026 550 0,'0'0'707'16,"0"0"-622"-16,0 0-45 16,0 0-4-16,6-85 32 15,-3 63 24-15,0 6-11 16,0 3-12-16,0 6-20 15,-3 2-28-15,2 5 4 16,-2 0-16-16,1 3-8 0,2 14 20 16,0 9 61-16,4 8-14 15,-2 5-27-15,3 2-34 16,1 0 8-16,-1-2-10 16,-2-3-4-16,-1-7 14 15,-2-5-15-15,-2-5-1 16,1-6 0-16,-2-8-87 15,3-5-110-15,2-5-312 16,-1-10-542-16</inkml:trace>
  <inkml:trace contextRef="#ctx0" brushRef="#br0" timeOffset="110070.42">14520 9925 383 0,'0'0'1304'0,"0"0"-1117"15,0 0-112-15,0 0 11 16,0 0-18-16,0 0-11 16,0 0-11-16,3 0-46 15,0 0-1-15,4 0-36 16,1-3-146-16,1-4-216 0</inkml:trace>
  <inkml:trace contextRef="#ctx0" brushRef="#br0" timeOffset="110361.35">14844 9607 814 0,'0'0'143'16,"0"0"1"-16,0 0 55 16,83-5-84-16,-51 5-28 15,0 0-13-15,3 0-1 0,-4 0-19 16,-1 0-28-16,-3 2-13 15,-7-2-7-15,-1 0-6 16,-3 0-141-16,-6 0-235 16,-4-3-810-16</inkml:trace>
  <inkml:trace contextRef="#ctx0" brushRef="#br0" timeOffset="110631.65">14991 9654 1185 0,'0'0'283'0,"0"0"-210"0,0 0 21 16,0 86 61-16,6-46-19 15,4 5-10-15,0 2-42 16,-1 0-25-16,0-2-18 15,-2-5-40-15,-4-6 8 16,0-7-9-16,-1-6-13 16,-2-6-22-16,1-9-92 15,1-4-265-15,-1-2-681 0</inkml:trace>
  <inkml:trace contextRef="#ctx0" brushRef="#br0" timeOffset="111051.8">15266 9922 1190 0,'0'0'167'0,"0"0"-135"16,0 0-6-16,0 0-19 15,97 9 102-15,-75-4 48 16,-5 1-62-16,-3 3-23 16,-3 4-30-16,-6 3 4 15,-5 3 29-15,0 5-52 0,-11 4-1 16,-10 0-15-16,0 2-5 16,0-4 9-16,2-4-11 15,4-3 1-15,7-7 12 16,4-2-13-16,4-6 0 15,0-1 0-15,15-2 0 16,9-1 11-16,9 0 11 16,9 0-16-16,4-4 12 15,2-2-17-15,-2 0-1 16,-3 1 0-16,-7-1-5 16,-8 3-3-16,-7 0-80 15,-10 1-232-15,-8 2-385 0</inkml:trace>
  <inkml:trace contextRef="#ctx0" brushRef="#br0" timeOffset="111553.29">13682 10671 1202 0,'0'0'187'0,"0"0"-129"16,0 0 51-16,92-2 35 16,-50 2-21-16,10 0-24 15,6 0-21-15,22 0-33 16,25 2-4-16,31 1-30 16,12-1-3-16,1 1 9 15,-1-1 11-15,-12-1-3 0,5 1-10 16,-1-2-14-1,-5 0 8-15,-12 0-9 0,-11 0 0 16,-10-8 6-16,-23 3-5 16,-21 1-1-16,-18 2 0 15,-8 1-4-15,-1-1-2 16,-1 0-24-16,-5 2-23 16,-9 0-65-16,-13 0-168 15,-3 0-89-15,0 8-109 0</inkml:trace>
  <inkml:trace contextRef="#ctx0" brushRef="#br0" timeOffset="112282.91">14450 11081 1363 0,'0'0'332'16,"0"0"-248"-16,0 0-68 15,0 0 8-15,0 0-7 16,0 0 49-16,116-20 15 15,-65 15-56-15,3-1 13 16,6 3-28-16,-2-2-9 0,-3 2 14 16,-10 0-15-16,-7 2-1 15,-11-1-52-15,-9 1-98 16,-10 1-99-16,-4 0-272 16,-4 0-176-16</inkml:trace>
  <inkml:trace contextRef="#ctx0" brushRef="#br0" timeOffset="112552.91">14674 11122 1132 0,'0'0'261'0,"0"0"-159"16,0 0 77-16,12 85-57 16,-3-49-12-16,0-2-32 15,-1 0-41-15,-2-1 5 16,-1-2-36-16,0-5-6 16,-2-2 0-16,0-7-24 15,0-6-169-15,1-6-450 0</inkml:trace>
  <inkml:trace contextRef="#ctx0" brushRef="#br0" timeOffset="112957.62">15124 11442 1096 0,'0'0'337'0,"0"0"-241"15,0 0-27-15,0 0 30 16,0 0 26-16,27-75-5 0,-22 47-62 16,1 0-21-1,-1 2-32-15,-2 3 8 0,2 4-7 16,-4 6-6-16,1 6 6 15,-1 5 4-15,-1 2-9 16,0 0-1-16,0 2 0 16,0 15 0-16,2 9 6 15,-1 11 4-15,4 7 9 16,4 9 11-16,0 1-29 16,0-1 26-16,2-2-9 15,-1-5-17-15,0-7 1 16,0-9-2-16,-1 2-59 15,-3-10-167-15,-4-6-669 0</inkml:trace>
  <inkml:trace contextRef="#ctx0" brushRef="#br0" timeOffset="114220.75">16734 10480 1602 0,'0'0'296'0,"0"0"-228"16,0 0-68-16,0 0 1 15,0 0 26-15,0 0 49 16,97-11-21-16,-59 6-20 0,3 1-18 16,1 0-16-16,-1 3 13 15,-5-2-14-15,-5 1-7 16,-7 2 6-16,-9 0-67 15,-13 2-83-15,-2 10-205 16,0 0-439-16</inkml:trace>
  <inkml:trace contextRef="#ctx0" brushRef="#br0" timeOffset="114423.72">16731 10796 1224 0,'0'0'313'0,"0"0"-198"16,0 0-35-16,91 0 33 15,-47 0-33-15,6 0-33 16,-1 3-26-16,-1 1-15 16,5 6-12-16,-14-1-144 15,-12 3-479-15</inkml:trace>
  <inkml:trace contextRef="#ctx0" brushRef="#br0" timeOffset="121089.91">5262 8797 100 0,'0'0'1231'16,"0"0"-1032"-1,0 0-140-15,0 0 48 0,0 0 2 16,0 0-31-16,0 0-42 15,10 0-14-15,5 0 8 16,3 0 17-16,7 0-14 16,4 0-12-16,-2-3 17 15,10 0-29-15,-3-1 14 16,2 2-20-16,-3-1 6 16,-2 3-5-16,-4 0-4 15,-3 0 1-15,-6 0-1 16,-3 0-16-16,-6 0-74 15,-8 3-161-15,-1 4-155 0,0 0-463 16</inkml:trace>
  <inkml:trace contextRef="#ctx0" brushRef="#br0" timeOffset="121382.33">5319 8961 1053 0,'0'0'253'15,"0"0"-180"-15,0 0-50 16,0 0 58-16,0 0 53 16,0 0 7-16,97-7-41 15,-62 5-6-15,1-1-28 0,3-2-14 16,-5 5-30-16,-2-2-22 15,-7 2 18-15,-6 0-17 16,-5 0-1-16,-7 0 0 16,-1 0-21-16,-6 5-90 15,0 4-256-15,0-1-608 0</inkml:trace>
  <inkml:trace contextRef="#ctx0" brushRef="#br0" timeOffset="122930.91">8138 11037 646 0,'0'0'300'15,"0"0"-164"-15,0 0-68 16,0 0 57-16,0 0-3 0,0 0-32 15,0 0 29-15,36-10-32 16,-19 5-4-16,4 1-26 16,-1 0-32-16,-1-2 12 15,3 1-27-15,-2 3 0 16,-1-1-4-16,-2 0-6 16,-3 3-88-16,-3 0-132 15,-3 0-185-15,-4 3-338 0</inkml:trace>
  <inkml:trace contextRef="#ctx0" brushRef="#br0" timeOffset="123147.77">8205 11212 1048 0,'0'0'240'0,"0"0"-163"15,0 0-41-15,0 0 66 16,85 0 36-16,-58 0-66 16,1 0-24-16,0 0-35 15,-1 0-13-15,-2 6-31 16,-8-1-173-16,-2 1-480 0</inkml:trace>
  <inkml:trace contextRef="#ctx0" brushRef="#br0" timeOffset="133289.71">6364 8778 895 0,'0'0'184'16,"0"0"-128"-16,0 0 75 15,0 0-17-15,0 0 14 16,0 0 26-16,-18-8-81 0,17 3 18 15,-1 1-49-15,1 0-29 16,-1 0 47-16,2 0-38 16,0-4 6-16,0 2 0 15,0-5-17-15,0-1-22 16,5-1 11-16,5-1 0 16,5-2-9-16,2 3 15 15,2-1-6-15,6 1 0 16,-1 4 2-16,4 4-4 15,1 5-14-15,-4 0-22 16,1 9 38-16,-4 11-39 16,-4 5 31-16,-6 7-12 0,-6 5 26 15,-5 3-8-15,-1 3 2 16,-3 2-14-16,-12-1 2 16,-3-2 12-16,-2-2-2 15,0-6 2-15,-4-2-50 16,2-8 20-16,1-5-16 15,5-5-5-15,1-5 50 16,4-5-32-16,4-4 33 16,1 0-9-16,4 0-25 15,1-9-59-15,1-3 28 16,0-3 40-16,4-2 25 16,7 2 21-16,5 6 22 15,1 1 20-15,3 8-53 16,3 0 34-16,-1 0 21 15,2 13-15-15,-2 0 36 0,-2 3-44 16,1 0-5-16,-5 0 7 16,2-4-43-16,0 2 7 15,-3-6-8-15,3-4-11 16,-3-4 1-16,7-1-53 16,-3-13-122-16,-5 0-222 0</inkml:trace>
  <inkml:trace contextRef="#ctx0" brushRef="#br0" timeOffset="134159.42">6922 8738 758 0,'0'0'275'0,"0"0"-196"15,0 0 27-15,0 0 20 16,0 0-51-16,0 0-5 16,88 30 33-16,-60-30-26 15,1-5-7-15,-3-9-33 0,0-5-6 16,-8-4 1-16,-2-1-25 16,-7-2 1-16,-6-1-8 15,-3 1-8-15,-1 4-4 16,-17 1-4-16,-3 3 0 15,-6 3 3-15,-1 5 11 16,-2 6 1-16,-3 4 1 16,5 0 0-16,-1 9-16 15,4 8 16-15,1 5-3 16,8 2-6-16,4 2 12 16,9-1-4-16,3 1 1 15,0-4 0-15,19 0-10 16,2-5 5-16,2-3 5 15,2-4 0-15,0-7 6 16,-1-1-6-16,1-2 0 0,-5 0 0 16,2-13 11-16,-4-3-4 15,-3-1-7-15,-2-4 0 16,-2 1 9-16,-2 3-9 16,-3 4 0-16,-2 6 0 15,-1 7 0-15,2 0-7 16,-2 17 7-16,1 13 9 15,4 10-9-15,2 12 68 16,-1 6-49-16,0 5-5 16,3-5-8-16,-3-7 1 15,-2-7-14-15,-2-11-3 16,2-9-55-16,1-10-28 16,-4-8-124-16,-2-6-427 0</inkml:trace>
  <inkml:trace contextRef="#ctx0" brushRef="#br0" timeOffset="134760.39">7280 8613 829 0,'0'0'216'16,"0"0"-153"-16,0 0-15 0,0 0-15 16,89-29 83-1,-59 29 2-15,3 0-40 0,0 0 59 16,1 12-45-16,-2 4-9 16,-9 4 6-16,-4 4-62 15,-8 2 28-15,-9 2-33 16,-2 1-22-16,-3 0 38 15,-18 0-37-15,3-4 13 16,-6-4-3-16,0-6-1 16,2-6-20-16,4-7 8 15,3-2-24-15,3 0 11 16,9-12-55-16,3-6 17 0,0-2-4 16,11 0-3-1,8 3 44-15,5 3-6 0,6 7 15 16,4 4 6-16,2 3 2 15,3 5 14-15,-2 10 81 16,-3 6-33-16,-4 1 37 16,-6 3-71-16,-11 3-28 15,-8 1 42-15,-5 3-36 16,-5-1 24-16,-16 0-12 16,-5-4-11-16,-7-5-3 15,-5-6-5-15,0-6 1 16,-1-6 11-16,2-4-12 15,4 0 1-15,6-7-1 16,8-6-20-16,7 0-10 16,4 2-54-16,8-2-61 0,9-3 6 15,12 2-117 1,2 1-266-16</inkml:trace>
  <inkml:trace contextRef="#ctx0" brushRef="#br0" timeOffset="135233.87">8026 8506 1320 0,'0'0'259'15,"0"0"-200"-15,0 0-47 0,0 0-12 16,0 0 25-16,0 97 26 16,4-49 35-16,4 6-35 15,-1 4 3-15,1 0-21 16,-1-5-25-16,-1-7-5 16,0-10-3-16,-3-9 6 15,3-8-12-15,-3-9 12 16,-1-5-6-16,-1-5 31 15,1 0-31-15,-2-3 55 16,0-13-35-16,2-4-19 16,0-8 23-16,2-5-23 15,2-7 0-15,3-2 1 0,6-4 10 16,2 1-12-16,5 3 0 16,2 4 0-16,1 6-4 15,3 3 5-15,-2 7-1 16,1 5 0-16,-3 3-3 15,-2 4-5-15,-5 3-47 16,-4 7-112-16,-6 0-97 16,-5 0-468-16</inkml:trace>
  <inkml:trace contextRef="#ctx0" brushRef="#br0" timeOffset="135453.87">8227 8799 1337 0,'0'0'344'0,"0"0"-163"15,0 0-55-15,118 75 8 16,-73-51-50-16,4-2 18 16,0 2 15-16,-7-4-116 15,-5 0-1-15,-5 0-1 16,-7 5-115-16,-7-5 1 15,-11-4-214-15</inkml:trace>
  <inkml:trace contextRef="#ctx0" brushRef="#br0" timeOffset="141210.69">9010 10836 945 0,'0'0'221'0,"0"0"-172"16,0 0-21-16,0 0 10 15,0 0 50-15,0 0 37 16,54-26-48-16,-30 15-17 15,4 2-23-15,2 4-18 16,0 3 13-16,1 2-30 16,-2 2 7-16,-6 12 4 15,-3 6-6-15,-10 4-5 16,-7 2-2-16,-3 2 0 0,-1 3 7 16,-17-4-6-16,4-1 0 15,-3-6 11-15,0-3-12 16,4-7 0-16,1-3 0 15,4-6 1-15,2-1-11 16,2 0-9-16,4-6-28 16,0-6-11-16,6-1-37 15,9 0 46-15,4 5 30 16,5 3 10-16,0 5 3 16,6 5 7-16,-3 12-1 15,-2 4 1-15,-4 6 5 16,-6 0-6-16,-5 4 7 0,-7-1-1 15,-3 1 26-15,-2-2-20 16,-14-4 18-16,-6-1 6 16,-2-5-35-16,-6-5 20 15,-4-6 1-15,1-6-15 16,-1-2 31-16,2-2-35 16,4-10 7-16,5-6-10 15,6 1 10-15,6 3-20 16,7-1-47-16,4 1-107 15,12 4-74-15,3 3-157 0</inkml:trace>
  <inkml:trace contextRef="#ctx0" brushRef="#br0" timeOffset="141523.64">9590 10897 823 0,'0'0'154'16,"0"0"-80"-16,0-75 27 15,0 49 37-15,0 5 37 16,-1 8-50-16,-1 5-23 16,2 8-43-16,0 0-58 15,0 10 28-15,3 16-13 16,8 14 23-16,1 8 26 0,0 9-46 15,0 0 12 1,1 0-20-16,-1-3-2 0,0-9 4 16,-5-4-13-16,1-12-1 15,-2-9-30-15,1-12-114 16,-2-8-186-16,-2 0-412 0</inkml:trace>
  <inkml:trace contextRef="#ctx0" brushRef="#br0" timeOffset="142011.32">9747 10853 1071 0,'0'0'261'0,"0"0"-203"16,0 0-23-16,0 0-34 15,0 0 8-15,0 0 15 16,90-48-22-16,-61 48 30 15,1 0-23-15,-1 7-2 16,-4 7 23-16,-7 6 10 16,-5 2 18-16,-8 3-7 15,-5 4-50-15,0 1 18 16,-18-3-19-16,0-1 2 16,-3-4 10-16,0-9-11 15,5-6-1-15,1-5 10 16,7-2-10-16,5-2-39 15,3-12-31-15,0-2-32 0,13 0 45 16,9 1 22-16,8 7 35 16,1 7-8-16,6 1 16 15,2 2-8-15,-3 14 41 16,-8 4 45-16,-1 4 39 16,-11 1-27-16,-11 4 3 15,-5 3-9-15,0-1-57 16,-20 0-7-16,-8-1-28 15,-2-7 7-15,-3-3 4 16,0-11-11-16,5-3-2 16,4-6-34-16,5 0-112 15,13-15-122-15,3-2-294 16,3-3-256-16</inkml:trace>
  <inkml:trace contextRef="#ctx0" brushRef="#br0" timeOffset="142404.07">10232 10805 690 0,'0'0'680'0,"0"0"-600"16,0 0-53-16,0 0-3 15,0 0 6-15,0 0 75 16,25 106-10-16,-19-67-52 15,2 3 19-15,-1-2-39 16,-3-2-1-16,1-4-19 16,1-7 7-16,-3-5-10 0,2-7 0 15,-1-4 2-15,-1-8-1 16,-2-3 0-16,1 0-1 16,-1-17 3-16,1-9 10 15,1-9-13-15,1-5 0 16,1-7 0-16,1-1 3 15,6 1-3-15,-2 5 0 16,5 4-1-16,0 6 2 16,1 5-1-16,-2 8 0 15,2 7 0-15,-4 6-7 16,0 6-108-16,-2 0-159 16,-5 1-401-16</inkml:trace>
  <inkml:trace contextRef="#ctx0" brushRef="#br0" timeOffset="142621.85">10332 11090 1283 0,'0'0'318'15,"0"0"-189"-15,0 0 18 16,79 83-7-16,-45-59-73 15,4-2 2-15,-4-2-50 16,3-2-7-16,-6 1-24 0,-4-2-16 16,-7-3-218-1,-9-6-992-15</inkml:trace>
  <inkml:trace contextRef="#ctx0" brushRef="#br0" timeOffset="148522.54">18014 9731 1078 0,'0'0'182'0,"0"0"-86"15,0 0-41 1,0 0 23-16,0 0 62 0,0 0-54 16,16-7-7-1,-6 4-21-15,4-2-21 0,-1 0 3 16,6 0-14-16,1-2-8 15,5 2 18-15,1 0-30 16,0-2 6-16,-2 4-12 16,-6-2 0-16,-1 4-15 15,-8-1-18-15,-8 2-166 16,-1 0-186-16,0 0-525 0</inkml:trace>
  <inkml:trace contextRef="#ctx0" brushRef="#br0" timeOffset="149092.74">18000 9745 882 0,'0'0'213'0,"0"0"-71"16,0 0 3-16,0 83-5 15,0-53-25-15,0-2-33 16,0-2-25-16,0 1-40 16,0-5 8-16,0-3-23 15,0-5 5-15,0-4 4 16,0 0-10-16,0-7-2 16,0-1 1-16,0-2-6 0,0 0 5 15,0 0-15-15,3 0-35 16,2-8 3-16,2-4-66 15,3 0-5-15,1 3 24 16,5 0 26-16,1 5 63 16,5 4 6-16,5 0 5 15,1 5 40-15,0 11-5 16,1 2 26-16,-4 4-5 16,-2 0-15-16,-7 1 12 15,-6 2-20-15,-6 1-11 16,-4-1 8-16,0 2-25 15,-14-2 4-15,-7-2-13 16,-6-1 5-16,-2-3 9 0,-6-5-14 16,1-6 0-16,1-5 21 15,2-3-21-15,4 0 8 16,5-6-1-16,5-5-7 16,2-2 24-16,6 1-13 15,3-2-11-15,1 1-1 16,3 1-53-16,0 3-46 15,2 1-61-15,0 4-148 16,6 1-283-16</inkml:trace>
  <inkml:trace contextRef="#ctx0" brushRef="#br0" timeOffset="149977.73">18537 9699 932 0,'0'0'173'0,"0"0"-126"16,0 0-47-16,0 0 13 15,0 0 8-15,0 0 13 16,0 0 6-16,64 0-25 0,-39 7 11 16,0 2-10-1,1 4 4-15,-2 2 24 0,0 2-21 16,-6 0 1-16,-2 3 8 15,-7 1-21-15,-4 3 5 16,-5-2-14-16,0 3-2 16,-12-3 13-16,-9-1-12 15,-3-2 6-15,-5-1-5 16,1-5 4-16,3-3-12 16,1-5 6-16,6-3-10 15,5-2 8-15,5 0-2 16,5 0-38-16,3-9-57 15,0 1-42-15,6-4-18 16,11 4 19-16,2-1 45 16,5 6 77-16,3 1 18 0,-1 2 8 15,3 0 23-15,1 8 36 16,-3 4 76-16,-2 3 20 16,-1 3-42-16,-6 4-21 15,-6 0-57-15,-5 5 4 16,-7 2-2-16,0 0-17 15,-7 2 4-15,-14 1-17 16,-6-3-14-16,-6 0 9 16,-3-8-9-16,-1-2 9 15,-2-8 12-15,1-6 62 16,2-5-48-16,4 0-17 16,4-8-2-16,4-6 30 15,8-3-28-15,1 0-19 16,6-1-10-16,3 4-21 15,3 1-32-15,3 5-93 0,0 3-55 16,1 2-305-16,7 3-126 0</inkml:trace>
  <inkml:trace contextRef="#ctx0" brushRef="#br0" timeOffset="150415.85">19123 10285 834 0,'0'0'163'16,"0"0"-109"-16,0 0 27 16,0 0 4-16,0 0 50 15,0 0-25-15,0 0-78 16,22 48-6-16,-17-51 11 0,-2-5-2 15,-3-3 39-15,0 4 2 16,0 0-2-16,-3 4-5 16,-6 3-37-16,-3 0-12 15,2 0-20-15,-2 10-17 16,3 0-42-16,6 4-120 16,1-6-101-16,2-2-515 0</inkml:trace>
  <inkml:trace contextRef="#ctx0" brushRef="#br0" timeOffset="150776.44">19387 9745 1215 0,'0'0'167'0,"0"0"-116"16,0 0-21-1,0 0 5-15,81 0 41 0,-56 0-11 16,2 0-46-16,-3 0 10 16,-2-2-20-16,-5 2-9 15,-7 0-50-15,-4 0-101 16,-6-3-181-16,0 3-289 0</inkml:trace>
  <inkml:trace contextRef="#ctx0" brushRef="#br0" timeOffset="151217.23">19313 9819 859 0,'0'0'276'0,"0"0"-161"16,0 0-31-16,0 0-5 0,0 0 14 15,-15 79 27-15,18-63-17 16,9-3-62-16,4-4-1 15,2 0-8-15,3-3-13 16,3-1 11-16,-1-3-28 16,2 0 5-16,1-1 11 15,1 0-18-15,0 5 0 16,0 1-1-16,-4 3-8 16,0 5 8-16,-2 5 1 15,-3 3 0-15,-6 6 17 16,-6 2-17-16,-6 1 0 15,0-2-1-15,-8 1 0 16,-11-3 1-16,-2-1 16 16,-6-4 13-16,-3-6-11 0,0-4-18 15,-2-7 11-15,-1-6 2 16,0 0-12-16,0-16 24 16,3-1-24-16,3-4 0 15,5 1 11-15,7 2-12 16,6 3-13-16,8 5-51 15,1-1-38-15,7 5-133 16,7 1-272-16</inkml:trace>
  <inkml:trace contextRef="#ctx0" brushRef="#br0" timeOffset="151907.26">19850 9982 910 0,'0'0'119'0,"0"0"-77"15,0 0-5-15,0 0 141 16,0 0-24-16,0 0 21 15,50 99-38-15,-42-67-22 16,-1 1-31-16,-2-1-18 0,-4 0-54 16,-1-7 5-16,0-4-17 15,0-6 7-15,0-5-7 16,0-6 1-16,0-4 8 16,-1 0 10-16,-1-7-7 15,1-11-2-15,1-7-10 16,0-7-10-16,0-3 9 15,0-1-13-15,7 5-5 16,3 2 18-16,1 7-20 16,0 8 20-16,2 9-6 15,-3 5-11-15,2 0 17 16,0 12 1-16,-1 12 0 16,0 2 20-16,-1 3-11 15,-3-2 8-15,-1-2-3 16,-2-4-13-16,-2-6 13 0,-1-3-14 15,-1-5 2-15,0-4-1 16,0-3 10-16,0 0-4 16,0-6-4-16,0-13-3 15,2-5-2-15,1-5-34 16,1-7-15-16,4 4-11 16,2 0-32-16,-1 6 33 15,2 9 24-15,0 10 22 16,-2 7 14-16,4 7 2 15,0 15 31-15,-1 7 50 16,1 7-17-16,-1 1-5 0,-1-1-21 16,-1-5-30-1,-3-6 7-15,0-6-16 0,-3-9-15 16,5-10-84-16,-3-5-173 16,-2-13-394-16</inkml:trace>
  <inkml:trace contextRef="#ctx0" brushRef="#br0" timeOffset="152276.37">20343 9760 142 0,'0'0'1291'0,"0"0"-1111"16,0 0-44-16,0 0-88 15,0 0-4-15,0 0 32 0,0 0-26 16,26 46 1-1,-17-14-16-15,1 6-23 0,-3 8 30 16,-4 2-8-16,-1 8-4 16,-2 0 2-16,0 2-32 15,0-5 1-15,0-6-1 16,0-9 0-16,1-9-6 16,7-10 7-16,2-6-1 15,2-8 0-15,4-5 21 16,3 0-18-16,3 0 3 15,2-6 0-15,2-2 3 16,4 4-1-16,2 4 0 16,-1 0 13-16,-1 0-21 0,-2 0-1 15,-5 0-42-15,5 0-57 16,-6-2-264-16,-4-6-218 0</inkml:trace>
  <inkml:trace contextRef="#ctx0" brushRef="#br0" timeOffset="152713.16">20995 9928 1015 0,'0'0'144'0,"0"0"-100"16,0 0-24-16,0 0 37 15,0 0 35-15,0 0-38 16,-6 72-35-16,6-63 16 15,0-4-13-15,3-2 27 16,3-3 34-16,0 0-6 16,2 0-39-16,-1-8-21 15,0-4-16-15,-2 0 11 16,-2 0-3-16,-3 6 29 0,0 1 6 16,0 5 16-16,-5 0-17 15,-8 2-35-15,1 12-2 16,0 2 0-16,2 6-6 15,2-5-88-15,5-3-443 0</inkml:trace>
  <inkml:trace contextRef="#ctx0" brushRef="#br0" timeOffset="154911.9">21490 9736 722 0,'0'0'201'15,"0"0"-100"-15,0 0 3 16,0 0 61-16,0 0-50 16,0 0-67-16,0 0-19 15,21-20-29-15,-4 15 9 16,5 3-3-16,2 0-6 16,4 2 21-16,0 2 3 15,0 10 8-15,-2 7 26 16,-3 1-29-16,-7 3 10 15,-9 0-15-15,-5 3-24 16,-2 0 21-16,-9 1-13 0,-10-4 3 16,-4-3 2-16,0-3-12 15,1-6 12-15,3-3 6 16,5-5-8-16,3-3 8 16,6 0-18-16,5 0-1 15,0-11 0-15,2-3-85 16,16 2-60-16,3-1 85 15,4 6 34-15,6 5 26 16,1 2-1-16,3 6 1 16,-1 12 22-16,-1 6 17 0,-6 2 47 15,-9 3-29-15,-6-2-13 16,-11 2-5-16,-1-3-2 16,-10-1 10-16,-14 1-2 15,-8-4-30-15,-7-2 0 16,-3-5-5-16,-1-6-9 15,2-6 37-15,6-3-19 16,6 0 0-16,7-3 1 16,8-8-20-16,8 0-11 15,6-1-33-15,0-2-58 16,11 1-91-16,25-4-21 16,-5 7-195-16,2 0-223 0</inkml:trace>
  <inkml:trace contextRef="#ctx0" brushRef="#br0" timeOffset="155211.74">22045 9886 841 0,'0'0'348'16,"0"0"-223"-16,0-80-37 15,0 48 4-15,0 3 71 16,0 3-35-16,0 9-25 15,0 8-65-15,0 7-6 16,3 2-32-16,0 13 12 16,3 16-9-16,0 12 52 15,0 9-18-15,2 7 4 16,0 3-7-16,-2-2 0 16,0-3-17-16,-3-8-9 15,0-6-4-15,-3-9-4 0,0-10-22 16,0-8-27-16,0-14-144 15,0 0-159-15,0-12-541 0</inkml:trace>
  <inkml:trace contextRef="#ctx0" brushRef="#br0" timeOffset="155708.01">22233 9789 1129 0,'0'0'226'0,"0"0"-185"16,0 0-12-16,0 0-11 16,109-46 39-16,-76 43 52 15,0 3-32-15,-3 3-23 16,-5 11-8-16,-4 3-20 16,-11 8 41-16,-8 1-24 15,-2 3-15-15,-9 2 14 16,-14-2-41-16,-2-2 11 15,-2-4-12-15,5-6 1 16,1-8 8-16,6-5-8 16,6-4 0-16,4 0-1 15,5-11-91-15,0-5-76 0,18-1-90 16,2 1-7-16,5 1 113 16,2 8 53-16,0 6 98 15,-2 1 40-15,-4 6 77 16,0 9 38-16,-5 4-15 15,-5 5 11-15,-5-2 43 16,-6 4-61-16,0-2-42 16,-8 1-21-16,-12-2-26 15,-7-3 12-15,-5-3-26 16,-2-5-29-16,0-5 30 16,-1-4-25-16,5-3 1 15,7 0-7-15,6 0-35 16,5-10-42-16,12-9-115 15,0 1-188-15,14-2-420 0</inkml:trace>
  <inkml:trace contextRef="#ctx0" brushRef="#br0" timeOffset="156127.54">22815 9680 1147 0,'0'0'312'0,"0"0"-222"16,0 0-77-16,0 0-1 15,0 0 42-15,0 103 71 16,0-58-12-16,4 8-45 16,4 7-31-16,1-1-5 0,-3-2-26 15,1-8 6 1,-4-8-10-16,0-10 6 0,-3-8-8 15,2-9 0-15,-2-7 9 16,0-7 7-16,0 0-15 16,0-4 39-16,0-13-22 15,0-8-17-15,0-4 17 16,0-5-16-16,7-5 4 16,6-4-2-16,2-5-4 15,8 1 0-15,2 3-9 16,5 4 9-16,0 7 1 15,1 8-1-15,0 7 0 0,-2 4 0 16,-5 4-31 0,-3 4-58-16,-5 6-92 0,-6 0-176 15,-7 0-394-15</inkml:trace>
  <inkml:trace contextRef="#ctx0" brushRef="#br0" timeOffset="156325.39">22935 10031 1286 0,'0'0'177'15,"0"0"-13"-15,0 0-47 16,97 79 26-16,-59-59-34 0,1-3-72 16,-1-3-12-1,-5-1-25-15,-9-4-6 0,-9 3-33 16,-9-5-168-16,-6-2-644 15</inkml:trace>
  <inkml:trace contextRef="#ctx0" brushRef="#br0" timeOffset="157359.73">18066 10714 963 0,'0'0'187'0,"0"0"-147"15,0 0 33-15,0 0 80 16,0 0-23-16,94 7 8 16,-60-5-33-16,9-2-27 15,4 0-27-15,6 0-35 0,5 0 9 16,3 0-25-16,7 0 1 16,14 0 19-16,16 0-19 15,15-3-1-15,4 1 23 16,-10-2-17-16,-7 3 17 15,-13 1-13-15,2 0-9 16,-1 0 21-16,-1 0-22 16,-1 0 1-16,-1 0-1 15,1 0 10-15,4 1-8 16,-3 3-2-16,1 2 0 16,-2 0 2-16,-2 1-1 15,1-1-1-15,-2-3 0 16,5-2 1-16,5-1 5 0,2 0-5 15,2 0-1-15,0 0 6 16,3 0-5-16,1 0-1 16,2-3 0-16,-1 0 1 15,1 0-1-15,-3 0 0 16,1-2 1-16,3 2 6 16,-1 0-6-16,3 0-1 15,-3 0 0-15,0-1 1 16,0 1 0-16,-1 2-1 15,-2-2 0-15,-1 2 0 16,-5-1 1-16,-4 1-1 16,-17-1 0-16,-12 0-1 15,-13 1 1-15,-5-1 0 0,6-1 1 16,3 2 2 0,-1-1-3-16,-8 2 0 0,-10 0-1 15,-12 0 1-15,-6 0-1 16,-7 0 1-16,-7 0 0 15,-1 0 0-15,0 0-47 16,-28 0-61-16,3 0-235 16,-3 0-587-16</inkml:trace>
  <inkml:trace contextRef="#ctx0" brushRef="#br0" timeOffset="158387.54">19757 11460 54 0,'0'0'1192'16,"0"0"-1036"-16,0 0-61 0,0 0-36 16,0 0-24-1,0 0 44-15,0 0-21 0,40-79-39 16,-16 59-4-16,3 3-11 15,4 1-2-15,2 6 12 16,2 5 1-16,-1 5-6 16,-4 5 0-16,-5 15-8 15,-7 9-1-15,-9 5 0 16,-8 7 0-16,-1 0 3 16,-17 2-3-16,-12-1 0 15,-4-4 6-15,-4-2-5 16,0-9-1-16,2-6 0 15,5-7 2-15,8-8 3 16,6-6-5-16,5 0 2 0,8-14-2 16,3-6-48-16,0-1 20 15,11 1 15-15,8 3 11 16,2 4 2-16,0 4 21 16,4 5 31-16,1 4 20 15,1 0-22-15,1 14-6 16,2 3 14-16,-4 2-37 15,0-4 1-15,-4-3-22 16,1-5 8-16,-3-7-8 16,0 0-9-16,2-9-70 15,5-28-170-15,-6 5-358 16,-4-4-476-16</inkml:trace>
  <inkml:trace contextRef="#ctx0" brushRef="#br0" timeOffset="158860.91">20343 11308 1177 0,'0'0'210'0,"0"0"-159"16,0 0-19-16,0 0 22 15,42 78 67-15,-24-59-8 16,6-6-42-16,4-6-14 16,2-7-12-16,1 0-29 15,-1-10 11-15,-2-7-13 16,-5-5-14-16,-8-2 16 15,-6-3-15-15,-8 0-1 16,-1 1 0-16,-4 4-1 16,-13 5 1-16,-7 5 0 15,-2 6 0-15,-6 6 3 0,-1 3-3 16,-1 18-1-16,0 8 0 16,1 3-11-16,4 3 12 15,7-2 0-15,8-7 0 16,8-6-1-16,6-6 1 15,0-7-13-15,10-6 6 16,11-1 7-16,6-2 4 16,6-10-4-16,2 1 0 15,2 5-3-15,-2 6 4 16,-4 0-1-16,-4 10 29 16,-6 17-3-16,-5 4 24 15,-7 6-20-15,-6 4-15 0,-3-2 8 16,0-1-22-1,-3-9-1-15,-3-7 0 0,2-11-51 16,1-11-63-16,3-2-192 16,0-13-671-16</inkml:trace>
  <inkml:trace contextRef="#ctx0" brushRef="#br0" timeOffset="159356.67">20811 11253 1192 0,'0'0'197'0,"0"0"-131"0,0 0-50 15,0 0 71 1,93 4 76-16,-62 7-24 0,2 0-40 16,-3 3-41-16,-3 3-40 15,-11 1 12-15,-8 1-30 16,-8 5 13-16,0-2 2 15,-15-1-8-15,-7-1 28 16,-2-4-17-16,1-5-3 16,1-4-3-16,6-6-6 15,5-1-7-15,8 0 1 16,3-6-65-16,0-7 21 16,18-2-25-16,3 2 18 15,7 6 39-15,4 7-8 0,0 0 19 16,1 10 0-1,0 8 1-15,-1 6 48 0,-9 1 24 16,-4 3-12-16,-9 0 12 16,-10 2-33-16,0 0 14 15,-16-3-12-15,-7-3-16 16,-7-4 5-16,-3-9-14 16,-1-3-4-16,2-8 4 15,2 0-16-15,8-5-1 16,6-9-42-16,11-1-58 15,5-3-6-15,5-6-90 16,32-18-136-16,-4 8-163 16,-2 2-117-16</inkml:trace>
  <inkml:trace contextRef="#ctx0" brushRef="#br0" timeOffset="159732.4">21392 11263 798 0,'0'0'363'0,"0"0"-239"16,0 0-5-16,0 0 28 15,0 0-10-15,0 0-77 16,0 0 60-16,36 30-13 16,-36 7-39-16,0 8-30 15,-2 2-10-15,2 3 18 16,0-5-24-16,2-5-9 16,5-8-1-16,-1-9-11 15,1-9-1-15,-4-7 0 16,0-7 0-16,-1 0 0 15,1-11 19-15,0-15-12 0,2-8-1 16,2-8-5-16,2-5-1 16,3-4 0-16,4 1-5 15,2 0-3-15,4 5 8 16,4 6 0-16,-1 7-1 16,1 8-6-16,-1 5 7 15,0 7 0-15,-2 7-16 16,-3 3 15-16,-3 2-17 15,-2 0-51-15,-6 9-9 16,-9 11-194-16,0-1-222 16,-6-1-370-16</inkml:trace>
  <inkml:trace contextRef="#ctx0" brushRef="#br0" timeOffset="159929.74">21514 11487 1497 0,'0'0'268'0,"0"0"-141"16,0 0-33-16,58 86 10 16,-22-58 6-16,4-1-21 15,5-4-40-15,-3-1-23 16,-2-5-4-16,-5-2-22 16,-5-5-11-16,-1-6-80 15,-8-2-128-15,-5-2-859 0</inkml:trace>
  <inkml:trace contextRef="#ctx0" brushRef="#br0" timeOffset="160417.74">23581 10624 1562 0,'0'0'215'16,"0"0"-171"0,0 0-44-16,0 0 2 0,107 2 8 15,-79-2-1-15,-1 0 1 16,-5 0-10-16,-7 0-102 16,-5 0-176-16,-8 0-652 0</inkml:trace>
  <inkml:trace contextRef="#ctx0" brushRef="#br0" timeOffset="160631.6">23556 10813 1445 0,'0'0'218'0,"0"0"-152"15,100 9-25-15,-51-5 71 16,0 2-37-16,-7-2-34 16,-6 2-41-16,-8 2-50 15,-10-2-263-15,-13 2-886 0</inkml:trace>
  <inkml:trace contextRef="#ctx0" brushRef="#br0" timeOffset="166684.75">1369 9062 1033 0,'0'0'349'0,"0"0"-253"15,0 0-44-15,0 0 57 16,0 0-1-16,0 0 24 0,0 1-63 16,0-1-19-16,0 0 6 15,0 0-29-15,0 0 23 16,-3 2-18-16,-2-2-23 15,-4 3 13-15,-2 1-22 16,-6 2 0-16,1 1 0 16,-5 4 2-16,0 3-3 15,-3 2 1-15,2 2 0 16,-5 4-1-16,0 5 1 16,-4 1-2-16,1 5 1 15,0 3-22-15,-1 1 21 16,-2 4-2-16,2 2-12 0,-4 4 14 15,1 3-15-15,-2 1 8 16,3 0 7-16,-1-2-14 16,1 3 16-16,3 2 0 15,2 0 0-15,1 3-2 16,5 1-1-16,1 2 3 16,3 0-1-16,3 1-5 15,6 0 5-15,3 3 1 16,3 0 0-16,3 1-1 15,5-1 0-15,7 3 0 16,4-4 0-16,4 0-5 16,0-7 6-16,4-3 0 15,3-8 0-15,1-3 2 16,2-4-2-16,0-4 0 16,1-3 0-16,-1-4-13 0,3-4 12 15,-3-4 1-15,-2-4 0 16,3-1 9-16,-2-1-2 15,-1-2-7-15,3-2 0 16,-1-1-1-16,0-5 1 16,-1 0 0-16,-1-2 1 15,-1-1-1-15,0 0 0 16,-5 0 0-16,2-1 0 16,-5-4-14-16,-1 0-17 15,4-5-124-15,-5 3-153 16,-7-1-324-16</inkml:trace>
  <inkml:trace contextRef="#ctx0" brushRef="#br0" timeOffset="167315.68">1372 10892 1147 0,'0'0'248'15,"0"0"-193"-15,0 0-49 16,0 0 9-16,-9 75-14 16,9-44 22-16,0 1 21 0,0 2-43 15,0 2 19 1,0-4-7-16,0-4-4 0,0-3 17 16,0-8-14-16,0-4-6 15,0-6-3-15,0-6 4 16,0-1-1-16,0 0 20 15,0-4-10-15,0-13-10 16,-2-6 17-16,-1-9-22 16,-1-5 4-16,-2-3-5 15,-1-2 0-15,-1-1-7 16,-1 2 7-16,2 6 8 16,4 4-8-16,0 8 0 15,1 7 31-15,2 7-31 16,0 6 1-16,0 3 0 15,0 0 15-15,0 0-4 0,0 12-12 16,6 7 0-16,9 8 1 16,5 5 5-16,5 1-6 15,2 1 0-15,-2-4 0 16,2-2 0-16,-3-5 0 16,-5-1 0-16,-1-5 3 15,-7-2-3-15,-3-3 0 16,-5-3 0-16,-3 2 0 15,0-2 10-15,-1 3-9 16,-17 1 0-16,0-1-1 16,-3 0 2-16,-1-4-2 15,3-2 0-15,-1 0 0 16,7 0 7-16,1-2-6 16,1 0-1-16,4 2 0 15,1 0-11-15,6 5-121 0,0 0-76 16,0 1-581-16</inkml:trace>
  <inkml:trace contextRef="#ctx0" brushRef="#br0" timeOffset="189027.5">24499 10377 927 0,'0'0'353'0,"0"0"-198"15,0 0-49-15,0 0 28 16,0 0-32-16,0 0-17 0,4 0-50 16,-2 0-34-1,-1 0 57-15,-1 0-19 0,2 0 10 16,1 0-7-16,1 0-41 16,2 0 21-16,3 0 3 15,6 0-13-15,3-1 21 16,4 1-27-16,4-2-2 15,0 0-4-15,-1 2 9 16,0-3-15-16,-4 3 6 16,-2-3-37-16,-6 1 9 15,-2-1-108-15,-4 0-61 16,-7 0-63-16,0 3-250 16,-13-3-305-16</inkml:trace>
  <inkml:trace contextRef="#ctx0" brushRef="#br0" timeOffset="189553.75">24491 10411 1011 0,'0'0'207'0,"0"0"-94"15,0 0 50-15,0 0 7 16,-20 87-31-16,18-61-76 15,-1-2-40-15,3-4 43 16,0-3-43-16,0-5-3 16,0-3-1-16,0-6-19 15,0-2-19-15,2-1-18 0,4 0 37 16,4 0 19 0,3-9-1-16,7-2 2 0,2-1 2 15,7-3-11-15,2 3-11 16,2 6 0-16,2 4-4 15,-2 2 2-15,-2 5 3 16,-1 12-1-16,-6 7 1 16,-3 1 20-16,-6 1-11 15,-6 2-9-15,-8-3 10 16,-1 0 17-16,-4 1-19 16,-15-3 2-16,-10-1 6 15,-3-1-9-15,-7-7-9 16,-3-2 1-16,-3-4 0 15,3-6 4-15,4-2-3 0,8 0 5 16,7 0 19-16,9-4-14 16,6-2-22-16,6 2 8 15,2 1-48-15,0 1 21 16,5-1-17-16,11-2 1 16,5 0-48-16,19-7-174 15,-4-1-247-15,-3 2-203 0</inkml:trace>
  <inkml:trace contextRef="#ctx0" brushRef="#br0" timeOffset="190035.84">25073 10330 1523 0,'0'0'264'0,"0"0"-207"15,0 0-14-15,0 0-27 16,0 0 7-16,0 0-11 16,0 0-12-16,21 22-18 15,-3-13 17-15,6 2 1 16,3-6 42-16,1-2-23 15,2-3-10-15,-1 0 7 0,-2-3-7 16,-1-7-18-16,-5-2-4 16,-4 0-3-16,-4 0 15 15,-6 3 2-15,-3 1-1 16,-4 1 6-16,0 2-6 16,0 4-13-16,0 1 4 15,-4 6 2-15,-5 17 7 16,0 16 7-16,1 22 8 15,1 2 20-15,6 5-26 16,1-1 27-16,0-13-8 16,7 1-13-16,4-9 21 15,-1-10-36-15,0-9 0 16,-4-10-23-16,-6-13-135 16,0-4-164-16,-3 0-622 0</inkml:trace>
  <inkml:trace contextRef="#ctx0" brushRef="#br0" timeOffset="190231.27">25098 10684 948 0,'0'0'758'16,"0"0"-687"-16,0 0-11 16,0 0-20-16,0 0 52 15,0 0 61-15,85-5-102 16,-46 2-8-16,-1 1-37 15,-3-3-5-15,-3 1-2 16,2-1-111-16,-9 0-264 0,-4 2-662 0</inkml:trace>
  <inkml:trace contextRef="#ctx0" brushRef="#br0" timeOffset="190495.24">25586 10833 1185 0,'0'0'187'15,"0"0"-129"-15,0 0 5 16,0 0 87-16,0 0-38 16,0 0-68-16,0 0-4 0,47-19-39 15,-47 15 102 1,0 4-7-16,0 0-49 0,0 0 20 15,-5 6-29-15,1 4-22 16,2 0-16-16,2-2-81 16,0-3-211-16,5-5-831 0</inkml:trace>
  <inkml:trace contextRef="#ctx0" brushRef="#br0" timeOffset="191003.58">25802 10355 1307 0,'0'0'364'15,"0"0"-356"-15,0 0 19 16,0 0-14-16,0 0 25 15,0 0-5-15,99-47-3 16,-62 44-28-16,5 3 27 16,0 0 15-16,2 0-5 15,-2 9 22-15,-3 7-48 16,-6 1 25-16,-8 3-25 0,-7 4 2 16,-12 4-15-1,-6 6 0-15,-6 5 8 0,-16 3 3 16,-10 2-10-1,-3-1 4-15,-3-2 8 0,0-4-4 16,6-6-9-16,7-5 0 16,5-7 0-16,7-6 12 15,9-7-12-15,2-4 1 16,2-2-1-16,0 0 12 16,13 0-12-16,6-3 31 15,4-5-3-15,6 1 31 16,-1 3-29-16,0 1 1 15,1 1-18-15,-3 2-7 16,1 0-12-16,-1 0-23 16,1 0-81-16,7 0-36 0,-7 0-395 15,-3 0-503-15</inkml:trace>
  <inkml:trace contextRef="#ctx0" brushRef="#br0" timeOffset="191679.31">26533 10480 1358 0,'0'0'209'15,"0"0"-134"-15,0 0-59 16,0 0 93-16,0 0 17 15,0 0-100-15,76 96 30 0,-58-57-6 16,0 3-6-16,-3-1 37 16,0-4-80-16,-6-1 12 15,-3-8-13-15,-1-5 9 16,-4-9-10-16,2-3 2 16,-3-7-1-16,0-4 31 15,0 0-25-15,0-15-7 16,0-7 1-16,0-7-23 15,0-7 6-15,0-2 17 16,4-1 0-16,4 2-7 16,2 4 0-16,4 6 7 15,1 7-14-15,2 7-5 16,0 13 12-16,2 0 14 0,1 14 0 16,-2 15 49-16,-1 7-55 15,0 3 33-15,-1 0-7 16,-4-3-18-16,-3-4 46 15,-4-6-49-15,-2-9 10 16,-3-5-1-16,0-4-6 16,0-6-10-16,0-2 1 15,0-5-2-15,0-12-10 16,0-11-10-16,3-5 17 16,3-2 4-16,3-2-50 15,1 3 39-15,2 6-13 16,3 7 7-16,-2 9 12 0,3 9 6 15,0 3 0-15,0 3 39 16,-3 17-24-16,4 7 16 16,-5 4 0-16,0 1-30 15,-2-1 32-15,-2-5-32 16,-4-2-2-16,1-8 1 16,-4-5-93-16,1-11-15 15,-2 0-138-15,1-3-542 0</inkml:trace>
  <inkml:trace contextRef="#ctx0" brushRef="#br0" timeOffset="192091.8">27315 10226 1687 0,'0'0'245'0,"0"0"-168"15,0 0-29-15,0 0-31 16,0 0 55-16,0 0-24 16,0 0-39-16,49 75 34 15,-35-40-12-15,-1 6-6 16,0 5 8-16,-2 4-27 16,-2 1 3-16,-3-5-9 15,-3-2 0-15,-3-7 7 16,0-4-5-16,0-10-2 15,0-3 2-15,1-7 0 16,4-7-4-16,1-5-9 0,3-1 2 16,6 0 9-16,4-6 0 15,2-3 6-15,4 1 0 16,4 2 0-16,2 6-12 16,0 0 3-16,1 0 0 15,-3 0-12-15,-2 9 13 16,-5-1-38-16,-6 0-31 15,-16 0-108-15,0-1-324 16,-3-1-490-16</inkml:trace>
  <inkml:trace contextRef="#ctx0" brushRef="#br0" timeOffset="192851.58">24450 11194 772 0,'0'0'568'0,"0"0"-533"15,0 0-13-15,0 0 20 16,0 0 112-16,0 0 21 15,0 0-120-15,-18 0-31 16,18 0 43-16,0 0-36 16,1 2 39-16,5 2-4 15,3 0-47-15,4 1 47 16,6 0-32-16,4 0 5 0,9 2 15 16,5-3-46-1,11 2-4-15,5-3-4 0,21 1 2 16,20-4 26-16,28 0-9 15,15 0 15-15,7-5 12 16,2-4-27-16,0-3 17 16,9-1-36-16,12 1 13 15,4-3 2-15,7 2-14 16,1 0 8-16,-2 2 16 16,-5 2-13-16,-11 3-14 15,-12 3 2-15,-16 2-11 16,-12 1-1-16,-11-2 13 15,-10 0-1-15,-6-1 13 16,-14-1-4-16,-17 1-9 16,-14 1 0-16,-8 2 1 0,2 0 2 15,1 0-2-15,1 0-1 16,-8 0 0-16,-12 2-4 16,-8 1 3-16,-9 1-18 15,-5-3-10-15,-3 1 22 16,0-1-32-16,-5 0-62 15,-8 1 42-15,-13-2-109 16,3 0-21-16,3 0-488 0</inkml:trace>
  <inkml:trace contextRef="#ctx0" brushRef="#br0" timeOffset="193367.84">27994 9947 591 0,'0'0'273'0,"0"0"-195"16,0 0-3-16,0 0 80 16,0 0-9-16,0 0-24 15,0 0-45-15,6 96 37 16,4-41 14-16,5 32-61 15,7 42 6-15,1 18-24 16,-5 3-13-16,-7-14 33 16,-6-28-43-16,-4-25 13 15,1-22 8-15,-1-16-13 16,1-8 26-16,-1 3-14 16,3 2-18-16,-3 2 38 15,1-5-41-15,-1-9 18 16,1-3 3-16,-1-6-45 0,1-6 26 15,-2-4-27-15,2-7-12 16,-2-4 6-16,2-2-55 16,-1-12-93-16,-1-5-102 0</inkml:trace>
</inkml:ink>
</file>

<file path=ppt/ink/ink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11.375" units="1/deg"/>
          <inkml:channelProperty channel="T" name="resolution" value="1" units="1/dev"/>
        </inkml:channelProperties>
      </inkml:inkSource>
      <inkml:timestamp xml:id="ts0" timeString="2021-05-19T15:53:30.691"/>
    </inkml:context>
    <inkml:brush xml:id="br0">
      <inkml:brushProperty name="width" value="0.05292" units="cm"/>
      <inkml:brushProperty name="height" value="0.05292" units="cm"/>
      <inkml:brushProperty name="color" value="#FFFFFF"/>
    </inkml:brush>
  </inkml:definitions>
  <inkml:trace contextRef="#ctx0" brushRef="#br0">1885 3873 205 0,'0'0'143'0,"0"0"-88"15,85-6 4-15,-49 5 17 0,1 1-51 16,-2 0 50-1,0 0-30-15,-2 0-27 0,-2 0 16 16,-1 9-8-16,3 8 43 16,-5 0-4-16,-1 8 4 15,1 3 6-15,-5 8 41 16,1 1-20-16,-5 6-38 16,-1 2 5-16,-2 0-25 15,-8 0 1-15,-2 0 3 16,-6-1-2-16,0 0 16 15,-9-2 11-15,-12-2-46 16,-4-5-1-16,-2-6-20 16,-5-1 8-16,0-9-7 15,-1-3-1-15,0-8 12 16,0-1-12-16,2-7-20 0,4 0-12 16,-4-3-73-16,6-7-106 15,5-1-316-15</inkml:trace>
  <inkml:trace contextRef="#ctx0" brushRef="#br0" timeOffset="250.9">2022 4109 892 0,'0'0'186'16,"0"0"-125"-16,0 0-35 16,20 88 29-16,-10-51 23 15,-1 3-40-15,0 2 6 16,1-1-11-16,-2 0-33 16,4 12-16-16,-3-9-97 15,-2-11-492-15</inkml:trace>
  <inkml:trace contextRef="#ctx0" brushRef="#br0" timeOffset="1058.32">2459 4431 793 0,'0'0'188'15,"0"0"-141"-15,24 89-8 16,-9-53 0-16,6-3-21 16,6-11-4-16,4-6-12 15,5-8 45-15,1-8-28 16,3 0-19-16,-5-14 0 16,-7-11-2-16,-5-1 2 15,-7-8 14-15,-10 1-14 16,-6-2 11-16,0 1 21 15,-9 3 6-15,-15-1 5 16,-7 6-14-16,-7 4-1 0,-3 5 27 16,-1 10-17-16,3 4-29 15,6 3-9-15,5 7-16 16,4 13 16-16,8 4-1 16,10 6-1-16,6 2-9 15,0 2 8-15,10 1 2 16,10-4 1-16,5-4-1 15,6-6 1-15,2-6 6 16,0-8 4-16,-2-7 0 16,-2 0-9-16,-6-7 8 15,-2-9 6-15,-6-1-15 16,-3 1 23-16,-3 0-7 0,-3 4 0 16,-1 3 6-16,-4 7-22 15,2 2 0-15,4 2-19 16,4 16 19-16,4 6 3 15,7 5 16-15,2 1-6 16,4-4-4-16,2-6-8 16,0-7-1-16,1-8 0 15,-1-5 0-15,-3-8 5 16,-3-14-5-16,-6-12 2 16,-2-10 8-16,-5-18-9 15,-8-19-1-15,-3-16 0 16,-5-9 2-16,-17 5 4 15,5 18-6-15,1 25 0 16,4 17 16-16,7 12-1 16,-3 3 58-16,3 5-2 0,-1 5-33 15,5 11 5-15,1 5-10 16,0 31-27-16,9 35-6 16,16 36 0-16,9 19-1 15,4-5 0-15,-4-24 1 16,-12-32 1-16,-4-17 0 15,-4-10-1-15,-1 3-63 16,-7 2-121-16,-3-6-52 16,-3-13-287-16</inkml:trace>
  <inkml:trace contextRef="#ctx0" brushRef="#br0" timeOffset="1473.36">3035 4330 788 0,'0'0'371'0,"0"0"-311"16,0 0-47-16,0 0-7 16,0 0 1-16,0 0 35 15,105-55 13-15,-77 55-9 16,5 0-2-16,1 7-11 16,-7 10 17-16,3 6 33 15,-5 7-18-15,0 6 18 16,-1 1-52-16,0 1-19 15,0-3 5-15,1-4-17 16,1-7 1-16,-3-10-1 16,1-5 0-16,-4-9 0 0,-4 0 7 15,-2-13 1 1,-4-11 5-16,-7-6-12 0,-3-4 14 16,0-7-3-16,-10 1 1 15,-10 1 12-15,-2 2 8 16,-8 5-2-16,0 8 7 15,-3 6-36-15,-1 12-1 16,1 6-1-16,3 12-25 16,2 18-1-16,7 6-31 15,6 7-21-15,15 12-104 16,0-8-209-16,6-10-491 0</inkml:trace>
  <inkml:trace contextRef="#ctx0" brushRef="#br0" timeOffset="1831.79">3906 4264 348 0,'0'0'927'0,"0"0"-700"16,0 0 16-16,0 0-57 16,0 0-56-16,0 0-36 15,0 0-64-15,-91-57-19 16,67 57-11-16,2 0 3 15,7 9-9-15,5 1 5 16,7-1-43-16,3 5-17 0,4 0 11 16,17 2 18-1,9 1-28-15,4 0 15 0,5 2 45 16,4 2 0 0,-3-1 1-16,-4 1 11 0,-6-1-11 15,-9 0 10-15,-9 2 21 16,-8-3 30-16,-4 3-12 15,-4-2-36-15,-11-1 0 16,-6-2 6-16,-4 0-20 16,-5-3-1-16,-21-2-62 15,5-2-149-15,1-5-594 0</inkml:trace>
  <inkml:trace contextRef="#ctx0" brushRef="#br0" timeOffset="2379.96">1697 4913 1121 0,'0'0'216'15,"0"0"-171"-15,0 0-28 16,0 0-1-16,0 0-15 16,0 0 69-16,0 0 2 15,27 9-37-15,-5-6 10 16,7 2-11-16,14-3 15 15,24 0 7-15,39-2-20 16,40 0-9-16,27 0-9 16,12 0-17-16,-1-2 19 15,-16-5-19-15,2-1 0 16,-6-1 12-16,-1-5-7 16,-11 0-1-16,-12-1-5 15,-15 5 0-15,-20 2 3 0,-20 4 7 16,-27 4 3-1,-16 0 30-15,-12 0-21 0,0 0 15 16,-5 0-15-16,-3 0-22 16,-8 0 13-16,-7 0 3 15,-4 0 17-15,-3 0 9 16,0 0-34-16,0 0 5 16,0 0-13-16,-3-2-40 15,-7-6-115-15,-2-1-756 0</inkml:trace>
  <inkml:trace contextRef="#ctx0" brushRef="#br0" timeOffset="3282.96">1658 5450 150 0,'0'0'866'0,"0"0"-678"15,0 0-115-15,0 0-18 16,0 0-3-16,0 0-16 15,0 0-11-15,-10 31-11 16,10-1 45-16,0 9 2 16,0 11-18-16,3 9-9 15,9 3-12-15,-3 3-12 16,0-1 16-16,-2-6-25 16,-1-7 0-16,-3-13 0 0,0-10 6 15,-3-10-14-15,0-8 3 16,0-10-95-16,0 0-76 15,0-15-336-15</inkml:trace>
  <inkml:trace contextRef="#ctx0" brushRef="#br0" timeOffset="3680.22">1424 5329 392 0,'0'0'127'0,"0"0"-58"16,88 0 173-16,-40 0-57 16,9 3-81-16,-1 11 32 15,-1 6-50-15,-4 1 14 16,-8 4 18-16,-7 5-91 15,-9 2 21-15,-12 0 33 16,-14 4-13-16,-1-2-22 16,-16 3-30-16,-12-1-5 15,-5-5 7-15,-3-4-17 16,0-7-1-16,5-4 1 16,4-7 7-16,5-4-4 15,5-4-4-15,4-1 0 0,8 0 0 16,4 0-30-16,1 0-30 15,0 0-56-15,9 0-91 16,7 0 44-16,-1-1-385 0</inkml:trace>
  <inkml:trace contextRef="#ctx0" brushRef="#br0" timeOffset="3965.94">2155 5690 1043 0,'0'0'246'16,"0"0"-194"-16,0 0-27 15,0 0 9-15,80 17 27 16,-50-14 95-16,0-3-44 15,0 0-71-15,0 0-6 16,-5 0-23-16,-2 0-5 16,-4 0-7-16,-10 0-14 15,-9 5-154-15,0 4-375 16,-3 0-127-16</inkml:trace>
  <inkml:trace contextRef="#ctx0" brushRef="#br0" timeOffset="4160.14">2164 5886 838 0,'0'0'552'15,"0"0"-490"-15,0 0-44 16,0 0 80-16,0 0-26 16,0 0 1-16,116 17-5 15,-77-17-44-15,1 0-7 16,-1 0-17-16,10 0-52 15,-13 0-263-15,-6-8-694 0</inkml:trace>
  <inkml:trace contextRef="#ctx0" brushRef="#br0" timeOffset="4692.31">3262 5612 993 0,'0'0'584'15,"0"0"-517"-15,0 0-34 16,0 0-31-16,-94 17 17 16,70-2 16-16,-2 2-5 15,6 5 8-15,2 2-23 0,10 5-3 16,4 3 21-16,4 2-14 16,1 2 22-16,17-3-4 15,7-1-24-15,7-7 12 16,5-6-9-16,2-5 25 15,10-11-32-15,-4-3-9 16,1-8-39-16,8-36-48 16,-14 3-134-16,-7-2-394 0</inkml:trace>
  <inkml:trace contextRef="#ctx0" brushRef="#br0" timeOffset="4926.35">3435 5207 1288 0,'0'0'378'0,"0"0"-314"16,0 0-50-16,0 0-13 15,-2 93 9-15,20-15 56 16,3 30-22-16,0 6-12 16,0-17-20-16,-11-24-11 15,-5-34-1-15,-4-7-47 16,1-2-61-16,-2-3-63 15,0-3-91-15,0-15-93 16,-6-9-133-16,-5 0 113 0</inkml:trace>
  <inkml:trace contextRef="#ctx0" brushRef="#br0" timeOffset="5286.07">3460 5760 909 0,'0'0'308'0,"0"0"-184"0,0 0 19 15,0 0-65-15,0 0-15 16,0 0-11-16,91-15-21 15,-58 15 7-15,1 0-21 16,4 0-15-16,2-4 21 16,-3-10-22-16,2-4 0 15,-3-3 9-15,-5-1-4 16,-7-3 0-16,-6 1-6 16,-11 2 1-16,-7 1 6 15,0 1-7-15,-12 6 0 16,-9 2 13-16,-1 7-13 15,-2 5 17-15,3 0-5 0,2 9-11 16,2 16 15-16,6 4-15 16,3 9 4-16,8 1 12 15,0 2-9-15,19-4 19 16,4-7-18-16,7-5 6 16,3-5 10-16,5-11-25 15,-2-4 13-15,3-5 3 16,-6 0-16-16,1-14-28 15,-9-6-76-15,-5 1-288 0</inkml:trace>
  <inkml:trace contextRef="#ctx0" brushRef="#br0" timeOffset="6916.42">1394 6628 443 0,'0'0'233'16,"0"0"-163"-16,0 0-7 15,0 0 116-15,0 0-7 16,84-9-43-16,-53 8-30 16,5 0 16-16,4-1-33 15,3-1-36-15,1 2-3 16,2-1-15-16,-3 0-2 16,-1-1 5-16,-2 0-31 15,-4 0 9-15,-3 0-9 16,-3-2-5-16,-5 3-17 0,0-1-171 15,-8 2-140 1,-8 1-421-16</inkml:trace>
  <inkml:trace contextRef="#ctx0" brushRef="#br0" timeOffset="7201.44">1733 6645 929 0,'0'0'205'0,"0"0"-143"16,6 79-7-16,4-34 70 16,4 6 37-16,0 2-34 15,3 2-43-15,-1-1-10 16,1-5-46-16,-4-3-13 15,-1-8-9-15,-3-9 1 16,-2-8-13-16,-2-5 5 16,4-10-108-16,-6-5-196 15,3-1-383-15</inkml:trace>
  <inkml:trace contextRef="#ctx0" brushRef="#br0" timeOffset="7450.86">2227 6836 1197 0,'0'0'175'16,"0"0"-128"-16,0 0-25 15,0 0 37-15,105 0-25 16,-78 0 9-16,0-4 5 15,1-3-23-15,-2 0 3 16,-1 2-20-16,-4-1-8 16,-9 6-31-16,-3 0-200 15,-9 0-484-15</inkml:trace>
  <inkml:trace contextRef="#ctx0" brushRef="#br0" timeOffset="7631.59">2304 7006 755 0,'0'0'781'0,"0"0"-693"15,0 0-73-15,0 0-14 16,0 0 17-16,85-2-9 16,-52-5-8-16,18-4-1 15,-5 0-93-15,-1 0-561 0</inkml:trace>
  <inkml:trace contextRef="#ctx0" brushRef="#br0" timeOffset="8200.84">3296 6628 841 0,'0'0'344'0,"0"0"-254"16,0 0-16-16,-85 13 5 15,55 2-4-15,5 2 9 16,-2 3-45-16,6 2-21 16,6 3 2-16,2 5-17 15,10 2 4-15,3 2 25 0,0 2-7 16,13 1 10-16,7-2-17 15,2-2-12-15,8-7 4 16,1-4-10-16,2-7-1 16,3-8 1-16,2-7 0 15,1 0 25-15,0-13-12 16,-3-10 3-16,-2-6 3 16,-1-6-18-16,-5-5 0 15,-5-6-1-15,-7-3 6 16,-4-6-2-16,-7-3-3 15,-5-3 6-15,0-3-2 16,-6 2 2-16,-11 4-7 16,-1 6 22-16,-4 8-3 0,4 10 34 15,2 9-15 1,2 9-24-16,8 10-8 0,2 6-6 16,4 6-11-16,0 35-1 15,16 27 12-15,14 31 4 16,1 11 4-16,-4-16-1 15,-6-25 5-15,-12-26-12 16,-3-8 0-16,0 3-101 16,-3 7-130-16,0-5-325 15,-3-13-329-15</inkml:trace>
  <inkml:trace contextRef="#ctx0" brushRef="#br0" timeOffset="8620.99">3442 6866 1101 0,'0'0'178'0,"0"0"-149"15,0 0-13-15,0 0 20 16,118 0 32-16,-70 0 30 16,4-5-46-16,3-4-34 15,2-4 15-15,1-4-8 16,-4-2-11-16,-9-1 6 15,-4-4-19-15,-8-2-1 16,-3 0 0-16,-12 1 1 0,-5 0 2 16,-8 6-2-1,-5 5 12-15,0 2 25 0,-14 7-9 16,-2 2 12-16,-5 3-8 16,1 0-25-16,0 8 10 15,-1 11-18-15,9 4 6 16,4 9 3-16,7 5-6 15,1 3 1-15,7 2-4 16,14-1 8-16,3-2-7 16,6-4 0-16,3-7 10 15,4-4-5-15,-3-7 0 16,-1-4-6-16,-3-4 0 16,1-9-37-16,-7 0-138 15,-7 0-306-15</inkml:trace>
  <inkml:trace contextRef="#ctx0" brushRef="#br0" timeOffset="13110.28">1482 7900 365 0,'0'0'323'0,"0"0"-177"16,0 0-39-16,0 0 9 0,0 0 20 15,0 0-45-15,0 0-33 16,-1 3-13-16,1-3-23 15,0 0 24-15,0 0-8 16,0 0-19-16,0 0 7 16,0 0-9-16,0 0-4 15,0 0 3-15,0 0-15 16,0 0 18-16,0 0-19 16,4-1 1-16,2 1-2 15,2 0-2-15,2 0 0 16,-1 5 2-16,5 8-7 15,-3 4 8-15,-3 6 0 16,1 0 0-16,-2 6-1 0,-2 1 1 16,-2-2 0-1,0 0 0-15,-2-4 1 0,-1-5-1 16,0-3 0-16,0-5 1 16,0-3 0-16,0-5-1 15,0 0 0-15,0-3 5 16,0 0-4-16,0 0-1 15,0 0 0-15,0 0 1 16,0 0-2-16,0-6-11 16,0-5 3-16,0-5-46 15,2-5 46-15,1-3-10 16,1-2-18-16,3-5 26 16,1 4 10-16,1-2 2 15,0 2 4-15,3 3-5 0,-3 3-18 16,0-1 18-16,4 6-23 15,-2 0-9-15,-4 4 32 16,2 6 0-16,-3 3 0 16,0 3 0-16,2 0-12 15,2 13 12-15,0 5 1 16,1 9-1-16,5 6 12 16,-2 4-2-16,-1 6 6 15,-1 3 1-15,1-3-16 16,-4 2 9-16,-1-6-10 15,-5-6 0-15,3-5 8 0,-2-8-8 16,-1-4 1 0,-3-8 18-16,0-2-19 0,0-4 9 15,0-2 0-15,0 0-9 16,3 0 0-16,-1 0-23 16,-2-7-354-16</inkml:trace>
  <inkml:trace contextRef="#ctx0" brushRef="#br0" timeOffset="13650.24">2034 8300 707 0,'0'0'396'0,"0"0"-244"16,0 0-62-16,0 0 26 16,0 0 12-16,0 0-42 15,0 0-12-15,11-89-21 16,-10 69-34-16,1 2 0 15,0-1-13-15,-2 3 1 16,0 2 5-16,2 5-12 16,-2 1-1-16,0 3 1 15,0 3-7-15,0 0 6 16,0 2-11-16,0 0-10 0,3 0 21 16,0 13-10-16,0 7 11 15,3 7 0-15,0 8 0 16,4 5 6-16,-2 7-6 15,-1 1 1-15,-2 2 4 16,1-4-4-16,-2-5-1 16,-4-6 0-16,0-7 1 15,0-6 0-15,0-8 0 16,0-6 0-16,0-4 4 16,0-3-3-16,0-1-2 15,0 0 0-15,0 0 1 16,3 0-2-16,-3-3-155 0,3-6-467 0</inkml:trace>
  <inkml:trace contextRef="#ctx0" brushRef="#br0" timeOffset="14138.06">2431 8098 129 0,'0'0'970'16,"0"0"-834"-16,0 0-94 16,0 0-26-16,0 0 17 15,0 0 34-15,0 0-31 16,9 2-20-16,1-1 19 15,2 0 47-15,6 1-18 16,3 1-29-16,3 2-18 0,3-2 28 16,1 0-27-16,2-1-9 15,0 0 1-15,-5 0-9 16,2 2-1-16,-9-1 0 16,1-2-4-16,-8 2 3 15,-8 1-121-15,-3-2-248 16,0 1-702-16</inkml:trace>
  <inkml:trace contextRef="#ctx0" brushRef="#br0" timeOffset="14440.05">2510 8297 576 0,'0'0'545'16,"0"0"-479"-16,0 0-32 15,0 0 37-15,0 0 21 16,0 0 33-16,0 0-10 16,86 14-11-16,-66-14-36 15,4 0-25-15,-7 0-14 16,-3 0-26-16,2 0 9 15,-4 0-12-15,-1 0 0 16,2 2 0-16,4 2 0 0,-1 0-197 16,-2-2-648-16</inkml:trace>
  <inkml:trace contextRef="#ctx0" brushRef="#br0" timeOffset="16030.2">3181 7975 671 0,'0'0'571'16,"0"0"-483"-16,0 0-69 0,0 0 26 15,0 0-16-15,0 0 18 16,0 0 19-16,-18-39-31 16,18 26-6-16,0-3-10 15,0 1-19-15,5-2-2 16,5 0-11-16,5 0 13 15,1 3 7-15,1 0-7 16,7 3 0-16,-2 2-1 16,2 8-11-16,-3 1 6 15,3 0 0-15,-5 15-10 16,-1 5 15-16,-3 6 1 16,-6 7 0-16,-6 6 9 15,-3 1-8-15,0 3-1 0,-14-1 0 16,-3-2 1-1,-4 1 0-15,1-7-1 0,-2-2 0 16,4-5 6-16,0-6-6 16,5-6 0-16,2-6 0 15,4-4-9-15,1-5 8 16,0 0-17-16,0 0-33 16,3-2-1-16,0-8-2 15,3 0 28-15,0-2-42 16,0 1 68-16,0 1 0 15,0 2 42-15,0 3-11 16,6 2-15-16,0 3 4 16,4 0-11-16,4 0 5 15,2 5 6-15,4 5 27 16,-1 0-2-16,5 2 0 0,-6-3 0 16,1-1-44-16,0 1 9 15,-2-1-10-15,-1-5-4 16,8-3-44-16,-4 0-248 15,-3-1-540-15</inkml:trace>
  <inkml:trace contextRef="#ctx0" brushRef="#br0" timeOffset="16190.27">3763 8249 1348 0,'0'0'294'15,"0"0"-213"-15,0 0-41 0,0 0-40 16,0 0 0-16,0 0-76 16,0 0-256-16</inkml:trace>
  <inkml:trace contextRef="#ctx0" brushRef="#br0" timeOffset="16765.73">3838 7844 889 0,'0'0'126'0,"0"0"-126"0,0 0 0 15,0 0 3-15,0 0 70 16,101-45 11-16,-73 42-16 15,5 3-20-15,-3 0-4 16,-5 4-12-16,-2 9-18 16,-7 4 38-16,-7 3-1 15,-6 0 6-15,-3 2-3 16,0 2-30-16,-6-1-2 16,-8-1-13-16,-3-2-8 15,-4-6 9-15,6-3-9 16,-1-5 9-16,5-6 3 15,0 0-13-15,4 0-29 16,3-6-67-16,4-6 10 0,0 0 5 16,3 2-17-1,10 0 45-15,5 5 26 0,4 4 5 16,4 1 22-16,2 0 7 16,2 8 21-16,-2 5 46 15,0 4 4-15,-2 2-7 16,-8 0 34-16,-5 5-54 15,-7-2-9-15,-6 2-11 16,0 2-14-16,-6-1 15 16,-13-1-13-16,-5-2-4 15,0-6 8-15,0-5-11 16,-1-5 2-16,-2-5-4 16,6-1-9-16,3 0-2 0,6-7-3 15,8-15-101-15,4 4-105 16,0 0-495-16</inkml:trace>
  <inkml:trace contextRef="#ctx0" brushRef="#br0" timeOffset="17366.16">4348 7836 1313 0,'0'0'177'0,"0"0"-177"16,0 0 0-16,0 0 1 15,0 0 10-15,0 0 23 16,0 0-23-16,86-25 9 16,-61 25-14-16,2 0 16 15,-3 8 34-15,-6 6-35 16,-2 3 9-16,-5 1 8 15,-5 3-20-15,-6 4 13 16,0-3-11-16,0 0-2 16,-9-2 6-16,-2-6-24 15,1-3 9-15,1-5-2 16,0-4-6-16,0-2 14 16,3 0-15-16,0-8-22 15,5-4-29-15,1-4-45 0,0 1-27 16,10 0 27-16,8 1 6 15,4 3 12-15,4 7 43 16,4 4 32-16,4 0 2 16,-1 9 2-16,-5 8 10 15,2 3 41-15,-9 4 5 16,-2 3 36-16,-8 2-13 16,-8 0 30-16,-3 2-53 15,0 0-29-15,-12-1 1 16,-9-3-7-16,0-4-6 15,-6-8 41-15,-1-3-5 16,-2-7-11-16,0-4 2 16,5-1-24-16,1 0-2 0,10-6-17 15,1-2-5-15,4 0 4 16,3-1-56-16,6 0-74 16,0 0-180-16,0 3-515 0</inkml:trace>
  <inkml:trace contextRef="#ctx0" brushRef="#br0" timeOffset="19034.29">4865 7970 889 0,'0'0'179'0,"0"0"-140"15,0 0 16-15,0 0 21 16,0 0 28-16,0 0 15 16,0 0-23-16,63 62-7 15,-47-33-8-15,-4-2-47 16,-2 0 18-16,-2-2-24 15,-5-2-4-15,0-4-2 16,-3-4-22-16,0-5 10 0,0-4-8 16,0-4-2-1,0-2 17-15,0 0-5 0,0-5 1 16,-3-12-13-16,0-8-3 16,-2-3-19-16,4-5-38 15,1 1-17-15,0 2 13 16,1 3-43-16,10 4 16 15,5 6 73-15,1 8 4 16,-1 4 14-16,5 5 0 16,-3 5 31-16,6 12 25 15,-6 9 62-15,6 5-42 16,-5 4 16-16,-4-1-52 16,0-2-11-16,-3-3-5 15,-3-6-17-15,-2-8 8 16,-4-5-14-16,2-7 0 0,-2-3 17 15,0-1-17 1,0-15 5-16,0-9-6 0,0-6-30 16,2 0-1-16,0-1-2 15,-2 7 6-15,3 5 27 16,0 9-16-16,3 11 4 16,-2 0 0-16,2 15 12 15,2 11 18-15,2 3 11 16,-2 2 6-16,2-4-7 15,-4-5-27-15,3-5 8 16,0-8-9-16,-2-6 0 16,1-3 9-16,-1 0-9 15,-1-10-17-15,0-5-36 0,0-3-13 16,-3 1 32-16,0 2-17 16,-3 7 18-16,3 8 22 15,6 0-15-15,-3 7 26 16,3 11 15-16,4 2 1 15,-2 1 10-15,0-4 2 16,-3-4-15-16,4-5 9 16,-6-4-12-16,0-4-3 15,1 0 14-15,-4-8-15 16,2-7 7-16,-4-4-8 16,-2-2-4-16,-2-3 26 15,0-1-9-15,-5-1-7 16,-10 2 8-16,-3 3-18 15,-4 3 7-15,2 5-8 0,1 6-12 16,4 5 11-16,2 2 1 16,7 10-9-16,1 10 8 15,5 8-10-15,0 5 11 16,2 3-1-16,10 1-2 16,4 0 3-16,5-6 0 15,3-6-5-15,4-9 4 16,2-5 1-16,-3-11 0 15,3 0-13-15,-2-18-34 16,-1-11 9-16,-5-8 6 16,-2-11 32-16,-7-2 5 15,-4-7-4-15,-3 2-1 16,-6-3 28-16,0 7 6 0,0 4 11 16,-12 10-23-16,2 8 5 15,-1 9 24-15,1 11-28 16,-2 6 9-16,3 3-14 15,1 0-17-15,1 16-2 16,0 11 1-16,4 10 0 16,3 8-1-16,0 9 4 15,11 7-3-15,6 1 0 16,4 1 1-16,4-7 0 16,-1-8-1-16,0-9 0 15,3-11 0-15,-5-10 0 16,0-10-11-16,-5-6 1 15,-4-2-2-15,1-12 12 16,-5-10 2-16,-2-8-1 0,-1-4 3 16,-3-2-4-16,3 1-6 15,-1 6 5-15,-1 4-29 16,3 9 16-16,-2 6-11 16,-2 4 2-16,1 5 8 15,1 1-17-15,-2 0 25 16,7 13 5-16,-1 4-1 15,0 3 3-15,3 1 0 16,-3 0 0-16,5-2 6 16,-1-1-5-16,0 0-1 15,2 1 0-15,0-2 1 16,-2-4-1-16,-2-1 0 16,0-3 0-16,-4-9 3 15,-1 0-3-15,0 0-12 0,1-17-53 16,5-7-58-1,-1-1 65-15,2 3 37 0,2 4 21 16,2 7 41-16,0 10-35 16,1 1 2-16,2 14 13 15,-3 12 38-15,-3 4 11 16,-2 4-13-16,-8 0-22 16,-4-1 3-16,0-4-22 15,0-3-1-15,-11-3-13 16,-3-9-2-16,-8-11-69 15,2-3-244-15,4 0-598 0</inkml:trace>
  <inkml:trace contextRef="#ctx0" brushRef="#br0" timeOffset="20349.29">3787 8333 38 0,'0'0'115'0,"0"0"-72"16,0 0-12-16,0 0 35 0,0 0 22 15,0 0 12 1,0 0 18-16,40-10 20 0,-40 5 4 16,0 1 20-16,0 1 20 15,0 2-25-15,0-1 14 16,0 2-34-16,0 0-39 15,0 0-6-15,0 0-45 16,0 0-9-16,-3 0-28 16,3 0-8-16,-3 3-3 15,0 6 1-15,-2-1-53 16,0-1-205-16,2-3-640 0</inkml:trace>
  <inkml:trace contextRef="#ctx0" brushRef="#br0" timeOffset="21784.13">1603 9097 570 0,'0'0'114'16,"0"0"-68"-16,0 0 45 15,0 0 35-15,20 104 4 16,-6-65 15-16,0 3-51 16,7 3-36-16,-2 3-16 15,2 2-6-15,-2-3-23 16,-1-4-3-16,-1-2-2 16,-3-7-7-16,-3-5-1 0,1-5 2 15,-3-6 6-15,-5-6-16 16,1-8 2-16,-4-4-138 15,-1 0-364-15</inkml:trace>
  <inkml:trace contextRef="#ctx0" brushRef="#br0" timeOffset="22099.37">1821 8972 1028 0,'0'0'223'15,"0"0"-176"-15,0 0-28 0,0 0 2 16,0 91-3-16,0-47 33 16,0 18 20-16,0 20-20 15,4 14-7-15,1-7-6 16,-5-19-8-16,3-26 1 15,-3-16-30-15,0 1 10 16,0 4-11-16,0 0 1 16,0-9 9-16,0-7-10 15,0-8-8-15,3-9-108 16,1 0-112-16,-1-11-440 0</inkml:trace>
  <inkml:trace contextRef="#ctx0" brushRef="#br0" timeOffset="22383.43">2119 9372 335 0,'0'0'880'0,"0"0"-780"15,0 0-74-15,0 0-7 16,0 0 7-16,88 14 79 16,-57-10-11-16,1 0-37 0,-1-4-12 15,-1 0-27-15,-3 0-9 16,-6 0-9 0,-5 0 5-16,-5 0-12 0,-8 3-88 15,-2-1-133-15,-1 4-567 0</inkml:trace>
  <inkml:trace contextRef="#ctx0" brushRef="#br0" timeOffset="22669.28">2267 9595 512 0,'0'0'682'0,"0"0"-598"16,0 0-60-16,0 0 2 15,0 0 45-15,0 0 51 16,0 0 14-16,73 2-40 16,-51-2-43-16,-2 0-36 15,1-2-7-15,-5 2-10 16,-7 0 1-16,0 0 6 16,-3 0-6-16,0 0-1 15,-2 0 0-15,-2 0-47 16,-1 2-60-16,-1 2-72 15,0 0-75-15,0 1-139 16,0-3-226-16</inkml:trace>
  <inkml:trace contextRef="#ctx0" brushRef="#br0" timeOffset="23396.04">2037 9777 1091 0,'0'0'269'16,"0"0"-196"-16,0 0 21 16,0 0 8-16,0 0-20 15,9-81-24-15,-5 67-33 16,-1 0-12-16,0 5 3 16,-1 3-16-16,-2 2 6 15,0 4-6-15,0 0 0 16,0 0 14-16,0 0-13 0,3 2 0 15,0 12-1 1,3 11-4-16,6 9 4 0,-3 7 7 16,3 4-5-16,-2 0 15 15,4-2-17-15,-5-5 16 16,-1-5 11-16,-3-10-27 16,-2-6 9-16,0-9-9 15,-3-4 1-15,0-4-2 16,0 0-125-16,0-2-430 0</inkml:trace>
  <inkml:trace contextRef="#ctx0" brushRef="#br0" timeOffset="24552.59">2968 9113 1129 0,'0'0'332'16,"0"0"-254"-16,0 0-46 15,0 0 12-15,0 0 10 0,0 0 23 16,0 0-26-1,-81 81-32-15,71-47 6 0,1 6-24 16,5 5 18-16,4 3 11 16,0 2-29-16,4 1 14 15,15-2-14-15,4-7-1 16,5-7 7-16,3-9-7 16,4-9-1-16,-1-9 0 15,2-7-6-15,-2-1 7 16,-7-11 0-16,-3-11 2 15,-5-4 11-15,-7-6-12 16,-6-2-1-16,-3-2 6 16,-3 4-5-16,0 5 20 15,-6 6 14-15,-6 3 9 0,-1 5 18 16,-1 3-30-16,0 3-8 16,0 5-21-16,6 2-2 15,-2 0-2-15,4 9-7 16,2 13-11-16,1 4-10 15,3 6-62-15,3 4-95 16,11-7-216-16,3-10-526 0</inkml:trace>
  <inkml:trace contextRef="#ctx0" brushRef="#br0" timeOffset="24936.92">3509 9157 1104 0,'0'0'551'15,"0"0"-472"-15,0 0-67 16,0 0-12-16,0 0 0 16,0 0 11-16,-58 86 14 15,64-61-17-15,11 0-7 16,8-5 9-16,3-7-10 15,4-8-10-15,-1-5 9 16,0 0-20-16,-4-15 21 16,-5-5 1-16,-8-2 0 15,-4-3 18-15,-8-3-18 0,-2 3 8 16,-2 0 27 0,-14 3 2-16,-5 4 52 0,0 5-20 15,-3 8-23-15,-4 5-4 16,4 0-43-16,-1 16 0 15,4 9-17-15,0 7-55 16,7 17-92-16,4-10-316 16,7-3-735-16</inkml:trace>
  <inkml:trace contextRef="#ctx0" brushRef="#br0" timeOffset="25274.01">3542 9528 1141 0,'0'0'204'16,"0"0"-130"-16,0 0-57 15,66 96 14-15,-35-80 36 16,3-7 30-16,4-9-4 16,-1 0-40-16,0-13-3 15,-7-8 21-15,-7-7-16 16,-7-5-4-16,-10-3-9 15,-6 2-11-15,0 2 13 16,-8 2-17-16,-9 7 15 16,-3 4 29-16,-4 8-29 15,-3 7-5-15,-1 4-28 16,-5 4-2-16,2 15-8 0,1 7 1 16,8 4-18-1,5 2-9-15,4 1-42 0,13 5-55 16,0-9-238-16,0-8-603 0</inkml:trace>
  <inkml:trace contextRef="#ctx0" brushRef="#br0" timeOffset="25762.59">3964 9118 1147 0,'0'0'623'0,"0"0"-537"15,0 0-70-15,0 0 5 16,0 0-21-16,0 0 0 16,0 0 15-16,18 53-14 15,-6-18 17-15,0 8-10 16,-1 2-6-16,-1 8 13 15,-1 0-5-15,-2-1 2 16,1-5 11-16,-1-7-23 16,-1-8 0-16,0-10 0 15,-3-5 0-15,0-10 3 16,0-6-3-16,3-1 0 16,0-1 20-16,3-11-19 15,2 0 0-15,2 0-1 0,2 1 1 16,3 5 17-1,4 3-8-15,5 3 0 0,4 0 21 16,0 0-9-16,2 3 14 16,-3 3-5-16,0-2-11 15,-2 0 20-15,-5-4-22 16,1 0-9-16,-5 0 4 16,-4 0-13-16,1-4-19 15,1-6-76-15,-4 0-128 16,-4 2-485-16</inkml:trace>
  <inkml:trace contextRef="#ctx0" brushRef="#br0" timeOffset="27833.27">1669 10565 704 0,'0'0'242'0,"0"0"-234"16,0 0 61-16,0 0 9 16,0 0 23-16,0 0-33 15,0 0-26-15,40-20-18 16,-30 20 13-16,1 10-13 16,1 10 31-16,3 5 4 15,-2 9-2-15,2 6-2 16,-3 4-20-16,-2 0-9 0,-2 4 4 15,-2-7-20 1,-3-4 3-16,0-6-5 0,-3-8-7 16,0-8 10-1,3-5-11-15,-3-5 8 0,0-2 11 16,0-3-18-16,0 0 48 16,0 0 38-16,0-6-49 15,0-8 0-15,0-11-35 16,-5-3 4-16,1-7-14 15,-1-3-6-15,5-2-5 16,0 2-23-16,0 1 1 16,0 4 39-16,11 6-5 15,2 4 6-15,-1 7-1 16,0 5 1-16,3 7-12 16,-1 4 3-16,3 2-3 0,0 15 12 15,4 11 0-15,-2 4 0 16,-1 7 7-16,-3 4-6 15,-3-1-1-15,-6 1 0 16,1-6 1-16,-1-3-3 16,-3-7-6-16,0-4-213 15,0-6-333-15,-3-9-83 0</inkml:trace>
  <inkml:trace contextRef="#ctx0" brushRef="#br0" timeOffset="28277.95">2097 10875 1109 0,'0'0'271'15,"0"0"-214"-15,0 0-28 16,0 0 29-16,0 0 4 16,0 0 21-16,98-6-24 15,-75 17-10-15,-4 6-3 16,-4 3-19-16,-3 2 3 15,-6 3-14-15,-6 0-15 16,0 1 18-16,0-1-17 16,-12-1 7-16,0-5 9 15,-2-5-17-15,1-4 3 16,-2-7-4-16,2-3-43 16,1 0-5-16,-3-6-40 15,9-8-13-15,0 0 39 0,6-1 17 16,0 4 27-16,0 3 11 15,9 3 7-15,7 5 25 16,2 0 65-16,6 0-45 16,3 10 19-16,1 2 1 15,-1 0-20-15,1 1-20 16,-2-4-24-16,-5 2 20 16,-2-5-20-16,-4-4 6 15,-2-2-7-15,-2 0-34 16,4-7-94-16,-5-8-108 15,-1 1-477-15</inkml:trace>
  <inkml:trace contextRef="#ctx0" brushRef="#br0" timeOffset="28577.99">2682 10626 1220 0,'0'0'296'16,"0"0"-225"-16,0 0-34 0,0 0-20 15,86 0 34-15,-58 0 0 16,-1 0-19-16,-3 0-2 15,-4 0-23-15,-4 0 0 16,-4 0-7-16,-5 0-22 16,-4 0-164-16,-3 3-89 15,0 5-343-15</inkml:trace>
  <inkml:trace contextRef="#ctx0" brushRef="#br0" timeOffset="28788.36">2776 10839 1160 0,'0'0'408'0,"0"0"-299"15,0 0-93-15,0 0 44 0,0 0 7 16,0 0 37-16,0 0-29 16,91 4-46-16,-66-4-22 15,0 0-7-15,-4 0 6 16,-9 0-15-16,9 0 0 15,-9 0-151-15,1 0-406 0</inkml:trace>
  <inkml:trace contextRef="#ctx0" brushRef="#br0" timeOffset="29417.81">3448 10578 1043 0,'0'0'339'0,"0"0"-252"0,0 0-70 15,0 0 5-15,-37 89 7 16,31-64 45-16,6 3-5 15,0 1-45-15,3 4-8 16,13 1-10-16,2-4-4 16,6-4 9-16,3-4-10 15,6-6 8-15,0-6 7 16,1-8-15-16,0-2 12 16,-1-8-6-16,-6-13-6 15,-2-5 20-15,-7-8 13 0,-3-5 1 16,-8-1 10-16,-7-3-32 15,0 6 15-15,-8 0 3 16,-12 4 10-16,-5 5 22 16,-5 3-23-16,-3 5-12 15,-1 8 10-15,1 4-14 16,-3 8 5-16,2 0-26 16,6 11-1-16,-1 9-4 15,7 6-4-15,4 0-10 16,7 4-16-16,4 0-55 15,7 2-89-15,3-5-169 16,6-8-565-16</inkml:trace>
  <inkml:trace contextRef="#ctx0" brushRef="#br0" timeOffset="29600.62">4055 10819 1677 0,'0'0'279'0,"0"0"-220"16,0 0-59-16,0 0-7 15,0 0-20-15,0 0-28 16,0 0-166-16,18-23-492 0</inkml:trace>
  <inkml:trace contextRef="#ctx0" brushRef="#br0" timeOffset="30004.28">4183 10325 1635 0,'0'0'325'0,"0"0"-269"15,0 0-56-15,0 0-49 16,0 0 21-16,0 0 27 15,0 0 1-15,54 30 0 16,-24-22 6-16,3-4 0 16,1-4 7-16,-1 0-12 15,-2 0-1-15,-4-7 0 0,-6-3 1 16,-6 2 6-16,-6 1-7 16,-3 0 0-16,-3 7 11 15,-3-2-5-15,0 2 33 16,0 0-13-16,0 13-25 15,0 14 13-15,0 12-12 16,4 11 5-16,4 7 13 16,2 4-19-16,2 0-1 15,-1-6 0-15,-4-6 1 16,-1-8 3-16,-2-7-4 16,-4-5-31-16,0-8-85 15,-5-9-230-15,-6-5-372 0</inkml:trace>
  <inkml:trace contextRef="#ctx0" brushRef="#br0" timeOffset="30177.74">4282 10660 1250 0,'0'0'513'0,"0"0"-472"15,0 0-33-15,0 0-8 16,0 0 2-16,82 0 15 15,-42-5-8-15,20-7-9 16,-8 0-229-16,-7-4-661 0</inkml:trace>
  <inkml:trace contextRef="#ctx0" brushRef="#br0" timeOffset="30506.57">4822 10367 785 0,'0'0'978'16,"0"0"-879"-16,0 0-78 16,0 88-21-16,9-57-12 15,7-6 12-15,4-5 1 16,5-8 6-16,2-7 8 16,1-5-14-16,-1-3-2 15,-2-16-5-15,-5-5 0 16,-4-5 6-16,-8-2 1 15,-7 2 9-15,-1-1 24 16,-1 2-13-16,-16 4 14 16,-2 7 10-16,-5 2 8 15,-1 7 19-15,-2 8-44 0,0 0-28 16,0 6-6-16,3 15-72 16,5 3-20-16,4 11-83 15,3-6-179-15,6-2-434 0</inkml:trace>
  <inkml:trace contextRef="#ctx0" brushRef="#br0" timeOffset="30800.21">4898 10728 1141 0,'0'0'201'16,"0"0"-137"-16,0 0-47 15,76 91-17-15,-51-78 57 0,2-11 59 16,3-2-14-16,-3-5-26 15,0-14-50-15,-5-6-7 16,-6-3 21-16,-8-2 11 16,-5 1 18-16,-3 0-15 15,-5 3-6-15,-11 4-2 16,-5 2-18-16,-4 6 22 16,-5 6-1-16,0 8-12 15,0 0-13-15,2 10-24 16,4 11-20-16,5 6-5 15,10 1-34-15,9 11-18 16,0-6-126-16,0-6-414 0</inkml:trace>
  <inkml:trace contextRef="#ctx0" brushRef="#br0" timeOffset="31130.19">5280 10568 1390 0,'0'0'498'16,"0"0"-457"-16,0-94-22 15,-5 50 1-15,2 3 8 16,0 4 44-16,-1 6-33 16,3 7-30-16,1 5 12 15,0 6-21-15,0 6 1 0,0 6-1 16,0 1-3-16,5 8-3 15,6 17 6-15,1 11 0 16,6 15 9-16,1 8-8 16,-1 7 7-16,4-3 11 15,-5 0-18-15,-4-9 10 16,-1-9-11-16,-3-10 1 16,-5-9-1-16,-1-11 0 15,-3-8-108-15,0-7-404 0</inkml:trace>
  <inkml:trace contextRef="#ctx0" brushRef="#br0" timeOffset="32969.36">5572 10457 1320 0,'0'0'260'0,"0"0"-189"16,0 0-41-16,0 0-16 16,0 0 31-16,0 0-8 15,0 0-6-15,-3-21-26 16,6 20 3-16,6 1-2 15,2 0-6-15,3 5 1 16,0 14 44-16,7 6-21 0,-3 6 1 16,1 5-12-16,-3 0-12 15,-4 1 8-15,-4-4-3 16,-5-3-6-16,0-7 11 16,-3-6-10-16,0-7-1 15,0-4 0-15,0-6 6 16,0 0 4-16,0-3 1 15,0-13-11-15,-3-7-2 16,0-9-40-16,3-5-10 16,0-1 4-16,0 0-7 15,0 4 40-15,12 5 0 16,1 8-11-16,5 5 20 0,0 9-8 16,3 7 14-16,1 4 19 15,1 21 21-15,2 11 50 16,0 6-29-16,-2 3-23 15,-5-1 9-15,-2-5-36 16,-5-9 17-16,-1-9-5 16,-6-7-22-16,-1-5 11 15,-1-6-6-15,-1-3-6 16,-1 0 15-16,0-12-15 16,0-10-19-16,0-9-34 15,2-5-83-15,1-1-21 16,0-1 9-16,3 8 68 15,4 7 64-15,1 13-2 0,-1 7 11 16,5 6 7-16,3 20 40 16,-2 11 77-16,2 5-20 15,2 0-27-15,-1-3 1 16,5-6-30-16,-6-9-5 16,3-9-20-16,-4-8-14 15,-3-4 8-15,4-4-10 16,-5-15-56-16,-2-7 12 15,2 0-45-15,-5-2 6 16,-2 3-2-16,-3 7 28 16,2 10 56-16,1 8-15 15,2 0 4-15,7 18 12 16,0 6 39-16,1 2 33 16,2-1-8-16,0-6-52 15,-3-7 17-15,3-5-15 0,-3-7-12 16,-2 0 24-16,-4-11-25 15,-3-12 12-15,-4-4-13 16,-2-6-16-16,0-1-1 16,-14-2 1-16,-7 2-19 15,-7 2 33-15,0 5 4 16,-5 4 12-16,3 10 8 16,9 6-19-16,6 7 1 15,6 7-4-15,9 15 0 16,0 12 3-16,3 5-2 15,12 4 31-15,6-4 4 16,3-3-34-16,1-9 14 0,5-10-15 16,-2-7-1-1,-2-10 0-15,4 0-11 0,-2-15-8 16,-1-12-44-16,-3-8-90 16,-1-6 90-16,-6-7 37 15,1-4 23-15,-8-1 3 16,-4 2 19-16,-6 0 23 15,0 7 22-15,-6 8 9 16,-6 11 29-16,-4 10-6 16,4 9-60-16,-3 6 14 15,3 10-50-15,0 17 0 16,5 12 1-16,2 13 9 16,5 8-7-16,0 4 24 0,5 0-5 15,8-5 1 1,4-8-23-16,0-12 0 0,3-12 3 15,-4-10-2-15,2-11-2 16,-1-6-4-16,0-7-36 16,0-19-38-16,2-8-22 15,-1-5-46-15,2-3 27 16,0-1 72-16,1 9 48 16,0 6 18-16,2 14 111 15,-1 13-29-15,0 1-54 16,-1 19 61-16,0 13 10 15,-6 6-40-15,-3 4-9 16,-8 0-12-16,-4 0-19 16,0-6-6-16,-4-3-30 15,-11-8-1-15,-13-4-64 0,2-10-143 16,-2-6-396-16</inkml:trace>
  <inkml:trace contextRef="#ctx0" brushRef="#br0" timeOffset="34096.25">1830 11802 1101 0,'0'0'272'16,"0"0"-217"-16,0 0-53 15,0 0-2-15,0 0 7 16,0 0 8-16,0 0 28 16,24 59 27-16,-2-19 42 15,5 9-2-15,4 6-55 16,-1 5-14-16,1-2-14 15,-4-1-8-15,-6-4-1 16,-3-10-17-16,-1-7 0 16,-4-9-1-16,-4-7-6 15,0-7-54-15,1-10-146 16,-2-3-75-16,-2 0-304 0</inkml:trace>
  <inkml:trace contextRef="#ctx0" brushRef="#br0" timeOffset="34368.61">2097 11719 1092 0,'0'0'274'15,"0"0"-210"-15,0 0-45 16,0 0 4-16,-8 83 18 15,8-24 77-15,9 20-19 16,2-2-29-16,2-6-22 0,-5-9-19 16,-4-16 18-16,1 4-25 15,0 0-10-15,-2-7 0 16,-1-7-12-16,1-8-65 16,0-8-282-16,0-10-797 0</inkml:trace>
  <inkml:trace contextRef="#ctx0" brushRef="#br0" timeOffset="34838.01">2307 12296 1185 0,'0'0'295'0,"0"0"-288"16,0 0 2-16,0 0-2 0,0 0 2 15,0 0 66-15,0 0-16 16,73 9-30-16,-52 2 23 16,0 5-24-16,-6 3-3 15,1 5 20-15,-8 2-8 16,-4 2-5-16,-4 1-12 16,0 2-19-16,-3-2 18 15,-9 0-18-15,-4-6 10 16,2-3 7-16,-2-6-17 15,1-6 6-15,-1-7 9 0,1-1-2 16,-3-9-14-16,4-14-28 16,0-5 2-16,3-2-12 15,8 2 10-15,3 5 27 16,0 9-6-16,9 4-15 16,7 10 22-16,4 0 19 15,5 7-1-15,5 13 30 16,3 0-29-16,0 3 15 15,-2-4-14-15,-4-2-20 16,-2-5 12-16,-4-7-12 16,0-5 0-16,1 0-22 15,8-17-132-15,-6-5-95 16,0-4-374-16</inkml:trace>
  <inkml:trace contextRef="#ctx0" brushRef="#br0" timeOffset="35066.17">2889 12073 1413 0,'0'0'228'0,"0"0"-158"16,0 0-51-16,0 0 3 15,85 32 6-15,-54-23-11 16,2-5 17-16,3-2-22 15,0-2-12-15,-2 0 1 0,-10 0-1 16,-3-6-133 0,-11 2-269-16,-8 3-633 0</inkml:trace>
  <inkml:trace contextRef="#ctx0" brushRef="#br0" timeOffset="35246.3">2986 12316 1458 0,'0'0'348'0,"0"0"-270"16,0 0-77-16,0 0 14 15,0 0-14-15,98 4 0 16,-59-4 12-16,4 0-13 16,17-10-22-16,-11-4-242 0,-7-3-333 15</inkml:trace>
  <inkml:trace contextRef="#ctx0" brushRef="#br0" timeOffset="35799.4">3691 11726 1523 0,'0'0'374'0,"0"0"-333"15,0 0-41-15,0 0-2 0,0 0 2 16,0 0 0-16,0 0 32 16,73-80-31-16,-41 74-1 15,2 5 0-15,-1 1 2 16,3 4-1-16,-2 15 1 15,-7 7 17-15,-3 7 32 16,-8 0-37-16,-7 4 4 16,-6-2-11-16,-3 0-5 15,0 1 11-15,-14-3-12 16,-5-4 0-16,-3-5 17 16,-1-7-18-16,-5-7-6 15,3-6 6-15,-1-4-4 16,3-3-2-16,4-12 6 0,5-5 0 15,6 1 0-15,2 4 9 16,3 6 42-16,3 4 23 16,0 5-24-16,0 0 1 15,5 0-32-15,10 12 3 16,7 7 45-16,3 3-33 16,5 8-4-16,-3 1-21 15,1 2-2-15,-8 1-13 16,1 0 6-16,-8-4-59 15,-1 1-55-15,-9 0-62 16,0-6-185-16,-3-6-711 0</inkml:trace>
  <inkml:trace contextRef="#ctx0" brushRef="#br0" timeOffset="36029.19">3990 12500 1475 0,'0'0'501'0,"0"0"-404"15,0 0 22-15,0 0 23 16,0 0-31-16,0 0-31 16,0 0-59-16,5 1-21 15,-3-1-7-15,-1 0-77 0,-1-9-65 16,0-2-87-1,0-3-997-15</inkml:trace>
  <inkml:trace contextRef="#ctx0" brushRef="#br0" timeOffset="37394.65">9762 5141 684 0,'0'0'163'0,"0"86"-50"16,4-9 95-16,10 2-85 16,4-7-49-16,0-9-16 15,-5-17-30-15,4 0-18 16,-3 1 7-16,-5-13-17 16,-4-10 1-16,-5-7-1 15,0-8-2-15,0-9-30 0,-9 0-240 16,-3-3-134-16</inkml:trace>
  <inkml:trace contextRef="#ctx0" brushRef="#br0" timeOffset="37730.4">9386 4913 215 0,'0'0'276'16,"0"0"-193"-16,0 0-62 16,0 0 36-16,0 0 79 0,107-17 30 15,-63 17 9-15,8 10-65 16,8 12-32-16,1 6-5 16,-2 7-5-16,-5 6-16 15,-9 2-23-15,-11 1-21 16,-11-1 15-16,-11-1 12 15,-11-1 32-15,-1 2 38 16,-12-2-57-16,-13-2-10 16,-7-3-16-16,-2-4-22 15,1-6 0-15,5-4-5 16,7-6-36-16,11-5-137 16,2-5-400-16</inkml:trace>
  <inkml:trace contextRef="#ctx0" brushRef="#br0" timeOffset="38038.05">10133 5704 1224 0,'0'0'265'16,"0"0"-173"-16,0 0-37 15,0 0 43-15,0 0-8 16,0 0-55-16,2-97-22 15,-2 60 0-15,1-3-13 16,2 5 0-16,-1 7-6 0,2 7-15 16,-2 11 20-1,4 10-11-15,0 8-7 0,0 20 17 16,1 11 4-16,-1 9 3 16,1 6-4-16,-1 1-1 15,2-2 10-15,0-8-10 16,2-6-1-16,3-9-94 15,-2-11-277-15,1-9-514 0</inkml:trace>
  <inkml:trace contextRef="#ctx0" brushRef="#br0" timeOffset="38204.69">10517 5478 1200 0,'0'0'663'0,"0"0"-568"0,0 0-95 16,0 0 0-16,0 0-51 16,0 0-39-16,0 0-137 15,31-8-352-15</inkml:trace>
  <inkml:trace contextRef="#ctx0" brushRef="#br0" timeOffset="38437.19">10687 5104 1367 0,'0'0'197'0,"0"0"-143"16,40 92-26-16,-10-41-12 15,7 9 14-15,2-1 37 16,1-5-37-16,-4-4-7 15,-3-9-23-15,-6-10-7 16,-5-6-135-16,-7-13-259 16,-6-7-466-16</inkml:trace>
  <inkml:trace contextRef="#ctx0" brushRef="#br0" timeOffset="38663.92">10949 5125 1091 0,'0'0'232'0,"0"0"-164"15,0 0-12-15,0 115 36 16,2-62 37-16,4 4-6 16,-2 2-38-16,-1-1-46 15,2-7-17-15,-1-4-22 16,2-9-39-16,8-9-167 15,-1-8-166-15,-1-13-471 0</inkml:trace>
  <inkml:trace contextRef="#ctx0" brushRef="#br0" timeOffset="38938.48">11240 5535 882 0,'0'0'242'0,"0"0"-173"15,0 0 73-15,18-80-66 16,-12 54 67-16,-1 4-13 16,1 2-47-16,-2 5-24 15,-1 6-20-15,0 7-23 16,0 2 4-16,0 9-20 16,1 18 0-16,2 12 35 15,-1 9 9-15,5 6-1 16,-2 3-14-16,1-1-28 15,-1-7 14-15,-2-3-15 0,-1-10 0 16,-5 0-65-16,0-9-296 16,0-11-490-16</inkml:trace>
  <inkml:trace contextRef="#ctx0" brushRef="#br0" timeOffset="39359.61">9641 6266 1129 0,'0'0'190'16,"0"0"-144"-16,85 0-37 15,-18-3 62-15,29-5 32 16,29-5 49-16,14 3-31 16,4-2-50-16,0-1 7 15,-5 2-41-15,8-2-5 16,1 1 24-16,2 3-34 15,-4-1-5-15,-3-1 0 16,-8-2-16-16,-15-4 5 0,-16 1-6 16,-22-2 0-16,-23 3-1 15,-22 6-9-15,-14-2-52 16,-7 3-115-16,-7 0-219 16,-8 6-630-16</inkml:trace>
  <inkml:trace contextRef="#ctx0" brushRef="#br0" timeOffset="40003.4">9993 6696 1145 0,'0'0'251'0,"0"0"-180"0,0 0-32 16,0 0-31-1,0 0 31-15,0 0 13 0,0 0-28 16,58-10 15-16,-37 37 22 16,1 12-8-16,1 8-12 15,-1 3-30-15,-2 1-2 16,-5-3 6-16,-6-4-14 15,-2-8-1-15,-6-10 2 16,-1-6 4-16,0-8 4 16,0-6-10-16,0-6 15 15,0 0-8-15,-6-15-7 16,1-11-17-16,0-7-21 16,2-4-2-16,3-5-26 15,0 3-47-15,0 2 50 16,11 6 38-16,5 4-20 0,3 8 32 15,1 7 6-15,2 12 7 16,0 0 28-16,1 17 26 16,-1 12 48-16,-1 6-10 15,-3 2-47-15,-3 4-1 16,-6-4-27-16,-3-4-17 16,1-5 6-16,-2-9-6 15,-1-8-193-15,1-7-592 0</inkml:trace>
  <inkml:trace contextRef="#ctx0" brushRef="#br0" timeOffset="40494.24">10751 6868 1637 0,'0'0'346'16,"0"0"-230"-16,0 0-57 16,0 0-59-16,0 0 23 15,0 0-18-15,0 0-3 16,0 1-4-16,0-1-25 0,12 0-104 16,0-8-253-16,0 0-684 15</inkml:trace>
  <inkml:trace contextRef="#ctx0" brushRef="#br0" timeOffset="40766.21">11121 6522 1211 0,'0'0'182'0,"0"0"-143"0,0 0-10 16,0 0 6-16,107-19 60 15,-69 14 13-15,2 0-63 16,3 0-16-16,-3 0-29 16,-7 1 0-16,-12 1-15 15,-6 3-142-15,-8 0-329 16,-7 0-537-16</inkml:trace>
  <inkml:trace contextRef="#ctx0" brushRef="#br0" timeOffset="41101.86">11267 6656 1190 0,'0'0'194'16,"0"0"-108"-16,6 110-25 0,1-56 12 16,-1-1 11-16,3-4-60 15,-1-4-8-15,10-3-16 16,-6-13-31-16,1-13-450 0</inkml:trace>
  <inkml:trace contextRef="#ctx0" brushRef="#br0" timeOffset="41403.57">11601 6949 1580 0,'0'0'233'16,"0"0"-167"-16,0 0-47 0,18-93-18 15,-9 61 38-15,0 1-18 16,0 5-9-16,-5 8 2 16,1 9-14-16,-2 9-1 15,-2 0-5-15,1 17 6 16,-2 12 0-16,0 7 15 16,0 7 0-16,0-1-6 15,0 0-8-15,0 0-2 16,-6 9-8-16,-3-9-233 15,-6-9-599-15</inkml:trace>
  <inkml:trace contextRef="#ctx0" brushRef="#br0" timeOffset="41882.61">10740 7195 1318 0,'0'0'260'0,"0"0"-194"15,0 0-34-15,0 0-13 16,0 0 43-16,-43-91 6 16,37 73-35-16,0 3 10 15,3 1-8-15,0 5-12 16,3 6 16-16,0 0-23 15,0 3-5-15,0 0-4 16,0 0-7-16,0 15-7 16,0 12 5-16,3 12 1 0,5 12 1 15,-1 4 1-15,-1 1 1 16,3-5 7-16,-3-7-8 16,2-10-1-16,5-12 0 15,-4-9-99-15,0-10-443 0</inkml:trace>
  <inkml:trace contextRef="#ctx0" brushRef="#br0" timeOffset="42401.37">12538 5785 1534 0,'0'0'272'16,"0"0"-210"-16,0 0-39 16,0 0-22-16,95 3 16 15,-66-3-17-15,-6 1-37 16,-2 2-39-16,-7 1-138 0,-7-1-387 15</inkml:trace>
  <inkml:trace contextRef="#ctx0" brushRef="#br0" timeOffset="42566.1">12442 6075 1405 0,'0'0'346'16,"0"0"-258"-16,0 0-68 15,0 0-11-15,0 0-9 16,87-5 13-16,-23-15-13 16,-9 3-124-16,-5-2-530 0</inkml:trace>
  <inkml:trace contextRef="#ctx0" brushRef="#br0" timeOffset="42897.27">13396 5241 1260 0,'0'0'206'0,"0"0"-140"16,0 83-55-16,7-32 8 15,6 10-1-15,1 3 35 16,5 3 13-16,-3-5-38 16,-2-3-15-16,-5-9-13 15,-2-13-42-15,-7-13-104 16,0-10-144-16,-7-9-498 0</inkml:trace>
  <inkml:trace contextRef="#ctx0" brushRef="#br0" timeOffset="43233.73">13230 5153 998 0,'0'0'340'15,"0"0"-270"-15,0 0-69 16,0 0-1-16,94-65 1 16,-51 61 2-16,8 4 20 15,5 11 22-15,4 12 18 16,0 9-14-16,-4 6 11 16,-11 4-18-16,-10 2-4 15,-13 0 10-15,-14 1-5 16,-8-1 8-16,-11-1 6 15,-17-1-23-15,-11-3-12 16,-9-2-18-16,-4-7 6 0,0-7-4 16,3-5-6-16,7-8 0 15,9-5 0-15,9-3-37 16,12-2-114-16,9 0-171 16,3-5-640-16</inkml:trace>
  <inkml:trace contextRef="#ctx0" brushRef="#br0" timeOffset="43624.24">13777 5770 1209 0,'0'0'191'0,"0"0"-166"15,0 0-25-15,0 0-2 16,0 0 1-16,85-20 1 16,-65 20 16-16,-1 0 2 15,-7 12-7-15,-5 5 8 16,-5 6-16-16,-2 7 35 0,-7 4 21 15,-8 0 36 1,-3 0 28-16,3-1-24 0,2-8-30 16,5-3-14-1,8-8-47-15,0-4 1 0,3-6-9 16,13-4 1-16,5 0-2 16,18-22-31-16,-5-6-197 15,-4-1-479-15</inkml:trace>
  <inkml:trace contextRef="#ctx0" brushRef="#br0" timeOffset="43798.37">14210 5595 1765 0,'0'0'301'0,"0"0"-189"15,0 0-107-15,0 0-5 16,0 0-12-16,0 0-25 15,0 0-7-15,30 9-108 16,-20-17-342-16</inkml:trace>
  <inkml:trace contextRef="#ctx0" brushRef="#br0" timeOffset="44045.78">14367 5084 1407 0,'0'0'231'15,"0"0"-166"-15,17 89-46 0,2-25 34 16,14 19 54-16,2-4-5 16,-2-8-21-16,-1-13-52 15,-3-18-10-15,2-1-19 16,3-2 0-16,-4-13-1 15,2-14-77-15,-10-8-175 16,-7-2-421-16</inkml:trace>
  <inkml:trace contextRef="#ctx0" brushRef="#br0" timeOffset="44272.19">14668 5131 1213 0,'0'0'376'16,"0"0"-253"-16,-9 110-36 16,4-20-8-16,2 10 6 15,2-14 22-15,1-22-44 16,0-25-27-16,0-6-20 16,0-1-15-16,0-2-2 15,0-7-41-15,4-15-120 16,-1-8-318-16,-1 0-822 0</inkml:trace>
  <inkml:trace contextRef="#ctx0" brushRef="#br0" timeOffset="44600.22">14795 5571 1257 0,'0'0'233'16,"0"0"-180"-16,0 0-34 15,0 0-6-15,0 0 29 16,0 0 53-16,96 18-24 16,-70-7-30-16,-2 2 24 15,-5 1-32-15,-7 5 5 16,-7 3-8-16,-5 5-23 16,0 4 26-16,-15 3-24 15,-6 0-8-15,1-3 17 0,2-2-17 16,6-8-1-16,7-4 0 15,5-6-1-15,0-6 1 16,8-2 2-16,11-3-2 16,3 0 10-16,2 0-10 15,1-11-54-15,-1-1-122 16,-6 1-357-16,-9 3-398 0</inkml:trace>
  <inkml:trace contextRef="#ctx0" brushRef="#br0" timeOffset="45036.94">12981 6459 1343 0,'0'0'237'0,"0"0"-237"15,0 0-4-15,0 0 4 16,0 0 6-16,0 0 142 16,0 0 26-16,134 12-22 15,-46-12-88-15,40-1-14 16,25-10-25-16,12-6-16 0,-2 0 22 15,-11 1-6 1,-3-2-7-16,-5-1 1 0,-5 0-19 16,-9 2 0-16,-15-2 0 15,-9 2 0-15,-25 4-7 16,-22 3 7-16,-14 2-15 16,-14 5-7-16,-1-2-47 15,-3 1-20-15,-4 1-72 16,-12 3-109-16,-11 0-60 15,-4 7-206-15,-13 4 180 0</inkml:trace>
  <inkml:trace contextRef="#ctx0" brushRef="#br0" timeOffset="45598.68">13133 6828 1579 0,'0'0'300'16,"0"0"-249"-16,0 0-51 0,0 0-7 16,0 0 4-16,0 0 3 15,95 33 1-15,-78 5 15 16,1 5 6-16,-3 4-22 16,-2-2 6-16,-5-5-6 15,-2-4 1-15,-5-9 4 16,1-7-5-16,-2-7 0 15,0-6 17-15,0-7-16 16,0 0 9-16,0-4-2 16,0-15-8-16,0-8 0 15,-2-4-13-15,2-6 1 16,0-1 1-16,0 1-26 0,9 3-1 16,3 9 20-16,4 7 4 15,2 10 13-15,3 6 2 16,3 2 10-16,0 15 18 15,0 12-2-15,-2 8 8 16,-3 2-16-16,-5 2-13 16,-5-3 13-16,0-2-18 15,-5-5-1-15,1-8-19 16,-2-6-232-16,-3-10-467 0</inkml:trace>
  <inkml:trace contextRef="#ctx0" brushRef="#br0" timeOffset="45868.74">13595 7089 977 0,'0'0'535'15,"0"0"-455"-15,0 0-64 16,0 0 1-16,0 0 109 16,85 1-9-16,-71 12-35 15,-4 4-46-15,-2 6 9 16,-5 2-14-16,-3 5-30 15,0 2 14-15,-3 0-10 16,-6-3-4-16,3-5 20 16,4-7-14-16,2-4 2 15,0-8-9-15,12-3 13 16,9-2-13-16,8-2 0 0,18-27-27 16,-7 0-87-1,-5-1-466-15</inkml:trace>
  <inkml:trace contextRef="#ctx0" brushRef="#br0" timeOffset="46065.97">14113 6953 1249 0,'0'0'816'0,"0"0"-695"16,0 0-104-16,0 0-17 0,0 0-22 15,0 0 21-15,0 0-11 16,22-9-38-16,-10-4-204 16,-1-2-817-16</inkml:trace>
  <inkml:trace contextRef="#ctx0" brushRef="#br0" timeOffset="46292.65">14405 6615 894 0,'0'0'974'0,"0"0"-863"16,0 0-86-16,0 0 1 16,82-3-25-16,-43 2 4 0,4-3-5 15,6 4 1-15,1-3 11 16,-4 0-12-16,-4-1-42 15,-14 2-185-15,-12-3-402 0</inkml:trace>
  <inkml:trace contextRef="#ctx0" brushRef="#br0" timeOffset="46524.29">14575 6710 168 0,'0'0'1359'0,"0"0"-1108"16,2 105-97-16,2-54-78 15,-1 2-18-15,3-7 0 16,-1-3-48-16,-1-9-3 16,1-5-7-16,1-10-49 15,-2-6-124-15,5-13-184 16,-5 0-253-16,1-5-70 0</inkml:trace>
  <inkml:trace contextRef="#ctx0" brushRef="#br0" timeOffset="46792.77">14729 6982 1189 0,'0'0'492'16,"0"0"-380"-16,0 0-40 16,85-26 4-16,-54 23 5 15,2 3 17-15,-5 0-18 16,-2 12-24-16,-10 7-13 0,-7 3-36 15,-9 7 4-15,0 6-11 16,-18 1 1-16,-7 1 10 16,-2-2-11-16,3-3 0 15,3-7 3-15,7-6-3 16,9-6-1-16,5-5-8 16,2-4-4-16,20-1 13 15,8-3 0-15,7 0 0 16,6-8-1-16,2-8-49 15,15-18-18-15,-13 2-158 16,-8 1-496-16</inkml:trace>
  <inkml:trace contextRef="#ctx0" brushRef="#br0" timeOffset="47933.71">15181 4646 704 0,'0'0'151'0,"0"0"20"15,16 93-28-15,-4-25 35 16,7 25-59-16,4 30 28 16,4 14-26-16,1 7-49 15,-1 2 11-15,-2 0-17 16,-1 16-13-16,-4 14 17 0,-7 3-52 16,-7-3 4-16,-6-9-18 15,0-12 6-15,-6-7-5 16,-6-4 1-16,3-7-5 15,3-7-1-15,5-15-9 16,1-14-19-16,0-21-13 16,6-22-28-16,1-17 37 15,0-7-20-15,1-1 22 16,0 0 28-16,-1-3-8 16,0-10 3-16,-2-7 6 15,-2-4-4-15,-3-4 5 16,0-3 0-16,0-1-7 0,0-1-21 15,0 0-29-15,0 0 51 16,-6 0 6-16,-4 0-7 16,-1-1 6-16,-2-3 1 15,-2-1 0-15,-3-2 4 16,-2 1-3-16,-3 2-1 16,-6-3 0-16,-4 3-4 15,-7 1 3-15,-11 2 2 16,-16 1-1-16,-21 0 4 15,-19 0-3-15,-5 7-1 16,3 1 22-16,8-4-1 16,7 1 23-16,-6-3-9 15,-2 1 6-15,-2 0 10 0,-6 0-51 16,-7-1 9 0,-4-2-9-16,-5 1 0 0,-3-1 1 15,0 0-1-15,2 0 0 16,3 0-1-16,2-3-1 15,1 2 1-15,2-1 1 16,-5 2-18-16,-5 0 18 16,-2 0-24-16,-4 0-66 15,-1 0-101-15,2 0 191 16,-2-3 83-16,-6-7-77 16,-2 1-6-16,-9-1-66 15,-5-2 9-15,0-1 6 16,-2-1 44-16,3-2 7 0,3-3 0 15,2 4 12-15,3 0-11 16,4 2-2-16,0 3-4 16,2 1 5-16,10 4 5 15,2 2-4-15,6 0-1 16,2 3 0-16,6 0-2 16,4 0 1-16,6-3-31 15,6 3 7-15,4-4-13 16,18 0-113-16,16-1 69 15,18 1 62-15,5-4 9 16,-11-9-64-16,7 3-215 16,6-2-116-16</inkml:trace>
  <inkml:trace contextRef="#ctx0" brushRef="#br0" timeOffset="48436.42">8603 4793 1126 0,'0'0'211'15,"0"0"-166"-15,0 0-16 16,0 0-27-16,0 0 17 15,12 85 50-15,-3-1 28 16,10 49 50-16,4 35-49 16,9 27-47-16,0 15 1 15,-3 8-16-15,-3 2-21 16,-5-5 15-16,-6-10-29 16,-8-24 13-16,-4-23 6 15,0-23-19-15,2-22 14 0,-1-28-14 16,1-26 0-1,-1-21-1-15,2-15-10 0,-3-5-112 16,0-16-163-16,0-2-281 16,-3-10-108-16</inkml:trace>
  <inkml:trace contextRef="#ctx0" brushRef="#br0" timeOffset="49240.5">8554 4763 1356 0,'0'0'237'16,"0"0"-237"-16,0 0-14 16,0 0-4-16,0 0 18 15,106-63 7-15,-72 54-6 16,3-2-1-16,5 5 0 16,4 0 1-16,7 3-1 0,5 0 0 15,6 0 2-15,16-2 8 16,17-6-7-16,21-2-3 15,6-4 0-15,-5 3 0 16,-10-1 7-16,-12 7-6 16,3 2 0-16,-1 3 5 15,5 3-6-15,-3 0 0 16,-5 0 0-16,1 0-8 16,-6 3 8-16,4 0 1 15,4-3 0-15,1 0 3 16,5 0-2-16,3-6-2 15,11-4 0-15,7 3 6 16,6 0 12-16,-1 6-11 0,4 1-4 16,-3 0 10-1,0 0-11-15,-2 0-2 0,2 0 0 16,-2 0 0-16,0 3 3 16,-2 2-3-16,0-2 0 15,-7 1 0-15,0 4 0 16,-6 0 0-16,1 3 0 15,1 1-1-15,-3 3 1 16,0 1 0-16,-2 2 6 16,1 2-6-16,0 0-3 15,-1-3 3-15,2-3-1 16,-1-5 0-16,-1-2 0 16,-3-5 2-16,-1-2-1 15,-1 0 5-15,-3 0 1 16,-3 0-8-16,-2 0 2 15,-1 0-4-15,-6 0 4 16,-14 1 0-16,-15 3 0 0,-16 0 1 16,-5-1-1-16,6 3 0 15,3 0 0-15,3 2 0 16,-7-3-9-16,1 2 9 16,-11-3-218-16,-13-1-657 0</inkml:trace>
  <inkml:trace contextRef="#ctx0" brushRef="#br0" timeOffset="51868.23">10389 4836 314 0,'0'0'166'16,"0"0"-94"-16,0 0 40 15,0 0-1-15,0 0-7 16,0 0 34-16,0 0 50 0,0 0-62 15,-5 0-49-15,2 0-22 16,0 5 36-16,-5 4-5 16,-3 6-14-16,-3 6-14 15,-7 12-40-15,-5 9 6 16,-9 12 0-16,-15 19-23 16,-18 21 27-16,-21 21-16 15,-2 8 5-15,10-9 11 16,16-25-26-16,26-29 15 15,12-17-6-15,6-9-10 16,-1 5 10-16,-2 1-11 16,0 2 0-16,6-6 0 15,3-4 0-15,3-6 0 16,5-9 0-16,1-3-13 0,6-6-20 16,0-4-244-16,0-4-362 0</inkml:trace>
  <inkml:trace contextRef="#ctx0" brushRef="#br0" timeOffset="52725.23">14004 5037 923 0,'0'0'230'0,"0"0"-113"0,0 0-16 15,0 0 10-15,0 0-33 16,0 0-15-16,0 0-33 16,0 0-21-16,0 5 9 15,0 12-7-15,-9 8 23 16,-9 12 4-16,-4 10-25 15,-17 23 0-15,-18 27-7 16,-22 32 3-16,-9 11 1 16,0 1 0-16,9-14 0 15,14-21 15-15,14-21 0 16,15-21 15-16,11-20 2 16,5-13-11-16,4-1 17 15,0-5-11-15,3-4-24 0,6-10 14 16,4-8-26-16,3-2 24 15,0-1 12-15,0 0-30 16,2 0 10-16,8-2-17 16,2-4 6-16,0-2-6 15,3-1-25-15,-3-4-91 16,0 4-271-16,-9 1-826 0</inkml:trace>
  <inkml:trace contextRef="#ctx0" brushRef="#br0" timeOffset="55570.8">11808 6384 405 0,'0'0'337'16,"0"0"-241"-16,0 0-50 15,-61 83 72-15,36-47 63 16,-2 6-6-16,-6 8-57 15,-10 17-73-15,-17 17-23 16,-14 19 10-16,-4 1 1 16,2-6-11-16,17-20 9 15,18-22 11-15,11-13-26 16,4-6 12-16,-1 2 10 16,0 2 1-16,0 0 15 0,6-7-24 15,5-9-1 1,4-6 0-16,4-5-27 15,1-9 8-15,7-4-10 0,0-1 1 16,0 0-4-16,18-13-72 16,4-4-201-16,1-4-623 0</inkml:trace>
  <inkml:trace contextRef="#ctx0" brushRef="#br0" timeOffset="56277.23">15015 6578 1247 0,'0'0'323'16,"0"0"-218"-16,0 0-86 15,0 0 12-15,0 0 30 16,-53 95 17-16,36-57-1 15,-1 5-49-15,-4 6 9 16,-3 6-11-16,-13 14-25 16,-9 15 26-16,-9 17-26 15,3-10 7-15,11-19 2 16,16-23-10-16,9-17 0 16,-3 2 0-16,2 3-15 15,-2 0 6-15,3-4-82 16,-4 3-143-16,3-7-140 15,3-5-944-15</inkml:trace>
  <inkml:trace contextRef="#ctx0" brushRef="#br0" timeOffset="57561.34">16416 6067 1134 0,'0'0'211'0,"0"0"-160"16,0 0-32-1,0 0 6-15,0 0 37 0,88-28 60 16,-51 18-26-16,7 2-50 16,2-2 21-16,0 3-28 15,-1 0-8-15,-3 2-18 16,-7 0-5-16,-5 5-13 15,-6 0 5-15,-8 0-61 16,-16 19-155-16,0-1-121 16,-11 3-311-16</inkml:trace>
  <inkml:trace contextRef="#ctx0" brushRef="#br0" timeOffset="57773.17">16319 6363 1020 0,'0'0'156'0,"0"0"-113"16,0 0-27-16,0 0 2 15,0 0 77-15,117-27-9 16,-67 19 7-16,7 4 9 16,4-1-46-16,3 0-16 15,-1 1-40-15,11-9-6 16,-18 3-116-16,-12-5-434 0</inkml:trace>
  <inkml:trace contextRef="#ctx0" brushRef="#br0" timeOffset="58422.33">17034 5836 918 0,'0'0'157'16,"0"0"-101"-16,-4 113-23 16,-6-28 63-16,-3 18 7 15,1 6-25-15,2-21-30 0,5-25-32 16,2-23-9-1,0-11 2-15,1-3-8 0,-1-3-1 16,2-2 0-16,1-11 1 16,0-7 5-16,0-3 27 15,0-7 78-15,0-18-59 16,0-8-46-16,3-11-6 16,1-9-8-16,-2-4-12 15,-2-18 4-15,0 8-35 16,0-5 10-16,-5 1 28 15,-5 13-7-15,-3-2 20 16,2 8 0-16,3 10 0 0,2 11 0 16,1 8 0-1,3 10 0-15,2 5 6 0,0 5-6 16,0 3-1-16,7 0-13 16,10 17 10-16,8 7 3 15,10 8 1-15,8 6 0 16,8 4-1-16,4 3 2 15,3 2-1-15,-1 1 0 16,-6-1 1-16,-7-2 10 16,-10-3 5-16,-13-2 6 15,-15-3 32-15,-6 0-2 16,-19-2 40-16,-17 0 8 16,-9-4-36-16,-8 0 18 15,-1-6-41-15,3-4 2 16,9-4-14-16,8-5-27 0,9-6-4 15,16-6-40-15,7 0-133 16,2 0-323-16</inkml:trace>
  <inkml:trace contextRef="#ctx0" brushRef="#br0" timeOffset="59054.07">18659 5010 1018 0,'0'0'190'15,"0"0"-134"-15,0 0-36 16,0 0 30-16,0 0 18 16,0 0 2-16,0 0-5 15,-4-10-33-15,4 10-9 16,0 0-23-16,0 3 0 15,7 11 9-15,8 14-8 16,9 8 28-16,4 14 13 16,10 18-4-16,9 24 2 15,3 14-26-15,-6-7-4 16,-11-24 5-16,-9-23-14 0,-9-19 1 16,4-2-2-16,-1-1 0 15,0-2 5-15,-6-10-5 16,-3-7 0-16,-6-8-1 15,-3-3-5-15,0-9-87 16,-3-9-110-16,-6-5-499 0</inkml:trace>
  <inkml:trace contextRef="#ctx0" brushRef="#br0" timeOffset="59375.95">19077 4782 481 0,'0'0'402'0,"0"0"-272"15,0 0-114-15,0 0-15 16,0 0 67-16,0 0 84 15,4 120 6-15,-4-36-52 16,-13 22-36-16,-2 5-2 16,-1-20-14-16,4-24 5 15,3-28-33-15,3-5-26 16,1-1 14-16,-1 1-13 16,3 0-1-16,3-7 0 15,0-10-210-15,0-8-578 0</inkml:trace>
  <inkml:trace contextRef="#ctx0" brushRef="#br0" timeOffset="59940.29">19433 5523 1058 0,'0'0'272'0,"0"0"-203"16,0 0-69-16,0 0 8 15,-4-95 35-15,4 74 17 16,0 1 1-16,0 2 25 16,0 2-19-16,0 4-9 0,0 2-27 15,0 3-24 1,0 3 28-16,0 1-16 0,0 3-8 15,0 0 6-15,0 0-17 16,0 0-6-16,0 3-5 16,0 15 3-16,0 12 8 15,0 11 0-15,1 11 1 16,9 8 14-16,1 3-14 16,1-4 4-16,0-6 10 15,-1-6-14-15,-2-11 16 16,-2-6-10-16,0-7 1 15,-4-8-2-15,-1-5-4 16,-2-5-2-16,0-3 0 0,0 0-182 16,-8-2-359-16</inkml:trace>
  <inkml:trace contextRef="#ctx0" brushRef="#br0" timeOffset="60330.54">18621 6240 1167 0,'0'0'183'0,"0"0"-134"0,0 0-37 16,0 0-10-16,82-8 19 16,-43 3 34-16,11-2 43 15,19-1 17-15,29-2-44 16,27-4-15-16,10 2-12 16,-5 1-6-16,-16 0 10 15,-20 2-46-15,-15 1 10 16,-16 0-12-16,-18 3 1 15,-4-3 3-15,0 1-4 16,-1-3-2-16,0 1 2 16,-15 1-56-16,-14 2-84 0,-9 3-111 15,-2 3-370-15</inkml:trace>
  <inkml:trace contextRef="#ctx0" brushRef="#br0" timeOffset="61005.88">18929 6694 576 0,'0'0'332'15,"0"0"-241"-15,0 0-78 16,0 0 2-16,0 0-2 15,0 0 30-15,0 0 53 16,60 66-28-16,-51-27-9 16,1 4-14-16,-1 7 17 15,2 5 4-15,-4 0-31 16,-1-3-11-16,-1-3-4 0,-1-8-19 16,-4-7-1-1,1-9 9-15,-1-8-8 0,0-7 11 16,0-5-11-16,0-5 9 15,0 0 33-15,2-6 45 16,2-11-34-16,1-7-34 16,1-7-19-16,2-6 15 15,0-5-16-15,1-2 0 16,2-3 0-16,2 2-8 16,1 2 0-16,2 5-5 15,-1 6 3-15,1 6 9 16,-1 9 1-16,0 5-11 15,-3 8 10-15,1 4-16 0,-2 4 11 16,0 16 5-16,0 6 1 16,-2 4 3-16,0 5 6 15,0 1 4-15,-1 0 3 16,-1 1-15-16,-2-3-2 16,1-3-17-16,1 9-178 15,-3-10-337-15,1-3-498 0</inkml:trace>
  <inkml:trace contextRef="#ctx0" brushRef="#br0" timeOffset="61284.41">19429 7161 1151 0,'0'0'272'0,"0"0"-166"0,0 0 12 15,18-96-1-15,-11 66 0 16,1 4-7-16,-2 4-59 15,1 7-3-15,-1 4-23 16,0 7-24-16,-1 4 8 16,1 1 1-16,2 20-9 15,1 13 41-15,2 7-16 16,-1 8 29-16,-2 0-39 16,-1-5-8-16,-1-2 3 15,0-9-9-15,1-8-2 16,-2-6 0-16,1-16-80 15,0-3-132-15,3-2-391 0</inkml:trace>
  <inkml:trace contextRef="#ctx0" brushRef="#br0" timeOffset="61608.55">20330 6009 362 0,'0'0'932'0,"0"0"-812"0,0 0-88 15,0 0 4-15,89 27 88 16,-62-22-22-16,0-3-32 16,0 3-43-16,-3-3-26 15,-3 1 0-15,-6-1-1 16,-12 2-119-16,-3 0-140 16,0 0-516-16</inkml:trace>
  <inkml:trace contextRef="#ctx0" brushRef="#br0" timeOffset="61794.37">20269 6278 1015 0,'0'0'370'16,"0"0"-249"-16,0 0-80 15,80 9 37-15,-47-9 49 16,3 0-66-16,-2 0-39 15,13 0-22-15,-12-7-80 16,-2 2-602-16</inkml:trace>
  <inkml:trace contextRef="#ctx0" brushRef="#br0" timeOffset="62560.52">21015 5158 1066 0,'0'0'221'0,"0"0"-163"16,0 0-48-16,0 0 17 15,0 0 26-15,0 0-14 16,0 0-23-16,0-10-15 16,0 33-1-16,8 22 47 15,12 32 21-15,8 27-4 0,5 10-14 16,-5-19-25-16,-5-24 4 16,-11-32-29-16,-1-8 1 15,-2 1-1-15,2 0-4 16,-1-2 4-16,-2-11 0 15,-4-7-1-15,-1-9-54 16,-1-7-100-16,-1-14-47 16,-1-5-551-16</inkml:trace>
  <inkml:trace contextRef="#ctx0" brushRef="#br0" timeOffset="62822.23">21334 5020 649 0,'0'0'297'0,"0"0"-193"16,0 0-4-16,-3 99 31 16,-5-33 16-16,2 23-3 15,3 20-18-15,2 3-26 16,1-19-24-16,0-28-33 15,0-27-23-15,0-10-14 16,0 3-12-16,0 1 6 16,0 2-67-16,0-11-213 15,0-8-539-15</inkml:trace>
  <inkml:trace contextRef="#ctx0" brushRef="#br0" timeOffset="63214.11">21413 5704 1160 0,'0'0'279'15,"0"0"-194"-15,0 0-56 16,0 0-29-16,98-27 29 16,-65 27 63-16,0 0-31 15,-3 10-16-15,-4 10-37 16,-9 8-1-16,-9 4-6 0,-8 5 10 15,-2 1-4-15,-18 1-1 16,-5-3-6-16,-3-2 13 16,1-5-11-16,2-8-2 15,8-6 0-15,4-7 6 16,7-6 14-16,6-2-10 16,0 0 2-16,3 0 4 15,18-10-15-15,8-2-1 16,7 0 0-16,6 4 8 15,3 2-3-15,-3 6-5 16,2 0 1-16,-3 0 8 16,-6 0-8-16,-3 0-2 15,-7 0-42-15,-9 0-198 16,-10 2-338-16</inkml:trace>
  <inkml:trace contextRef="#ctx0" brushRef="#br0" timeOffset="63551.29">20837 6433 1046 0,'0'0'190'0,"0"0"-135"0,0 0-15 16,97-5 76 0,-32-6 30-16,25-3-5 0,22-2-28 15,7 3-26-15,-2 2-34 16,-12 1-23-16,-14 3 3 16,-16 2-20-16,-17-2 0 15,-14 3-12-15,-9 1 0 16,1 0-2-16,0-1-15 15,-5 1-83-15,-13 3-103 16,-10 0-159-16,-8 0-441 0</inkml:trace>
  <inkml:trace contextRef="#ctx0" brushRef="#br0" timeOffset="64122.98">21032 6803 1197 0,'0'0'206'16,"0"0"-148"-16,0 0-45 0,0 0-12 16,0 0 63-16,38 96 34 15,-28-54-24-15,3 8-2 16,-2 1-37-16,2 3 1 16,-4-4-14-16,-1-4-21 15,-4-9 25-15,0-9-26 16,-2-8 0-16,-2-9 3 15,2-7 6-15,-2-4-2 16,0 0 21-16,0-10 43 16,1-14-25-16,2-10-46 15,0-8 0-15,2-6 0 16,-1-4-21-16,5 1-3 16,4 4-22-16,3 4 14 0,3 8 23 15,2 7-9 1,0 11 17-16,0 12-10 0,-1 5 3 15,-2 7 2-15,2 20 12 16,-4 10-4-16,-4 6 27 16,-4 0-20-16,-2-2 13 15,-5-3 6-15,1-7-28 16,-2-5 16-16,0-4-16 16,0-10-66-16,0-5-247 15,0-5-534-15</inkml:trace>
  <inkml:trace contextRef="#ctx0" brushRef="#br0" timeOffset="64512.49">21483 7077 1075 0,'0'0'196'15,"0"0"-151"-15,0 0-17 16,0 0 73-16,0 0 68 15,0 0-48-15,79 7-38 16,-60 4-15-16,-1 4-52 16,-4 4 1-16,-5 1-5 15,-6 6-11-15,-3 2 20 16,0 2-13-16,-12 2 1 0,-6 2 7 16,3-8-14-1,-1 1 2-15,3-8-2 0,6-4-2 16,4-4 17-1,3-5-17-15,0-6 0 0,17 0 18 16,8 0-10-16,8 0 23 16,6-5-5-16,4 0-26 15,-2 1 19-15,1 1-18 16,-6 3 0-16,-8 0 7 16,-7 0-8-16,-6 0-34 15,-7 0-141-15,-4 0-192 16,-4 0-500-16</inkml:trace>
  <inkml:trace contextRef="#ctx0" brushRef="#br0" timeOffset="66974.35">10445 9503 636 0,'0'0'694'0,"0"0"-569"15,0 0-6-15,0 0 12 16,0 0-14-16,0 0-11 16,0 0-21-16,-6-9-53 15,6 9-15-15,0 0-17 16,3 9 12-16,15 14-12 16,5 12 19-16,11 21-1 15,15 18 5-15,0 0-22 16,-7-7-1-16,-5-9 0 0,-8-14 12 15,-1 2-13-15,3-2 1 16,-8-8 0-16,-8-7-1 16,-5-8-27-16,-6-6-38 15,-2-8-72-15,-2-7-129 16,0 0 21-16,-3-10-412 0</inkml:trace>
  <inkml:trace contextRef="#ctx0" brushRef="#br0" timeOffset="67254.39">10751 9453 671 0,'0'0'726'0,"0"0"-613"16,0 0-87-16,0 0 6 15,0 108 20-15,0-55 66 16,0 18-17-16,0-6-26 16,5 4-18-16,-2 1-21 15,-3-14-35-15,0 2 14 16,0-8-15-16,1-11-4 16,3-8-45-16,4-11-122 15,-2-7-222-15,0-9-614 0</inkml:trace>
  <inkml:trace contextRef="#ctx0" brushRef="#br0" timeOffset="67779.21">11036 10093 1358 0,'0'0'322'0,"0"0"-217"16,0 0-86-16,0 0-8 16,0 0-4-16,0 0-6 15,0 0 20-15,64-39-14 16,-43 30-6-16,6 4 5 0,0 5-5 16,-2 3-1-16,-3 18 0 15,-4 7 0-15,-3 7 8 16,-9 7-8-16,-6 4 1 15,0 2 12-15,-8-1-7 16,-9-5-6-16,-4-5 0 16,1-7 0-16,0-7 5 15,3-10-4-15,1-8 0 16,2-5 3-16,2-5-4 16,5-15-14-16,4-7-16 15,3-3-6-15,0 0 35 16,6 7-8-16,6 5 9 15,4 5 13-15,3 11-7 16,3 2 40-16,3 9 26 0,3 12-4 16,2 4-11-16,0 2-15 15,-2 0-14-15,-1-3-1 16,-3-5-26-16,-3-6 4 16,0-4-5-16,-1-8-10 15,2-1 10-15,3-7-48 16,12-28-23-16,-4 1-303 15,-6-2-436-15</inkml:trace>
  <inkml:trace contextRef="#ctx0" brushRef="#br0" timeOffset="68049.35">11805 9750 1260 0,'0'0'282'16,"0"0"-218"-16,0 0-35 15,0 0 3-15,0 0 23 16,88 16 39-16,-56-15-30 16,1-1-23-16,-1 0-1 15,0 0-39-15,-2 0 0 16,-5 0-1-16,-4 0-8 0,-9 0-11 15,-12 0-146 1,0 2-200-16,-2 6-467 0</inkml:trace>
  <inkml:trace contextRef="#ctx0" brushRef="#br0" timeOffset="68267.85">11831 10031 1145 0,'0'0'350'0,"0"0"-264"16,0 0-57-16,0 0-10 15,0 0 74-15,0 0 38 16,92-5-34-16,-65-1-32 16,3 2-22-16,-2-1-43 0,-5 1 0 15,2 0-30-15,-6 0-139 16,-5 2-417-16</inkml:trace>
  <inkml:trace contextRef="#ctx0" brushRef="#br0" timeOffset="69656.48">13088 9244 316 0,'0'0'538'15,"0"0"-445"-15,0 0-37 16,0 0 79-16,0 0-17 15,0 0-34-15,0 0-44 16,18 0 28-16,-1 27 51 16,2 12-1-16,8 21-4 15,9 23-51-15,-2-3-25 0,-4-8 4 16,-8-12-33-16,-4-18 0 16,0 0-9-16,0-2-3 15,-5-11-7-15,-2-11 10 16,-3-13-145-16,-3-5-370 15,-5 0-447-15</inkml:trace>
  <inkml:trace contextRef="#ctx0" brushRef="#br0" timeOffset="69905.89">13430 9263 1069 0,'0'0'217'0,"0"87"-146"15,0-29-21-15,-3 6 6 16,0 3 53-16,0-16 25 16,1 7-59-16,1-10-33 15,1-4-34-15,0-8-8 16,0-1-156-16,0-8-185 15,0-9-357-15</inkml:trace>
  <inkml:trace contextRef="#ctx0" brushRef="#br0" timeOffset="70256.25">13676 9760 1066 0,'0'0'581'0,"0"0"-493"16,0 0-59-16,0 0-4 15,0 0-14-15,13-83 36 16,-8 57-10-16,-2-1-27 16,0 1 12-16,1 6-21 15,-1 6 5-15,0 6-4 16,-1 6-2-16,1 2-6 15,0 10-3-15,3 14 9 0,0 12 21 16,1 8 23-16,0 3 3 16,-1 3-2-16,1-2-36 15,0-3 7-15,-1-8-15 16,0-4 0-16,-2-8 11 16,1-8-12-16,1-7-54 15,1-8-240-15,-2-2-531 0</inkml:trace>
  <inkml:trace contextRef="#ctx0" brushRef="#br0" timeOffset="70475.34">14116 9680 476 0,'0'0'1429'0,"0"0"-1217"0,0 0-169 16,0 0-28-16,0 0-15 16,0 0 10-16,0 0-11 15,0 11 1-15,1-11-90 16,7 0-213-16,-1-6-640 0</inkml:trace>
  <inkml:trace contextRef="#ctx0" brushRef="#br0" timeOffset="71014.35">14396 9373 666 0,'0'0'662'16,"0"0"-572"-16,0 0-53 15,0 0-36-15,0 0 82 16,0 0 51-16,0 0-47 16,103 101 7-16,-76-57-18 15,-3 2-14-15,0 4 22 16,-3-3-36-16,-6 1-19 16,-4-7-25-16,-6-5 8 0,-2-7-6 15,-2-8-5-15,-1-8 0 16,0-7 8-16,0-5-1 15,0-1-3-15,0-4-5 16,0-13 10-16,0-12-8 16,0-5-2-16,0-7-5 15,0-5 4-15,2-4-38 16,6-1-7-16,3 2-20 16,4 3-7-16,3 9 17 15,0 8 14-15,1 12 36 16,1 13-3-16,-2 4 0 15,3 14 9-15,-1 15 21 16,3 10-2-16,1 6 67 0,-2 4-39 16,0-3-3-1,-7 0-1-15,-2-5-29 0,-8-6 1 16,-2-7-15-16,-3-6 6 16,0-10-16-16,0-5 10 15,0-7-109-15,0 0-236 16,0-12-475-16</inkml:trace>
  <inkml:trace contextRef="#ctx0" brushRef="#br0" timeOffset="71428.28">15108 9547 1283 0,'0'0'198'0,"0"0"-149"15,0 0-40-15,0 0 36 16,0 0 73-16,84 27-19 16,-64-11 21-16,1 1-24 15,-3 3-47-15,-2 4-29 16,-7-1-19-16,-5 5 23 16,-4 3-16-16,0 2-8 15,-10 0 12-15,-2 0-6 16,1-6-6-16,2-3 0 15,1-4 0-15,5-8-2 16,3-2 2-16,0-5 0 16,1-1 6-16,12-4 6 0,6 0-12 15,6 0 18 1,2 0-17-16,5-3 10 0,2-1-10 16,-3-1 6-16,0 2 5 15,-4 3-12-15,-7 0-1 16,-4 0 0-16,-8 0-31 15,-7 0-18-15,-1 0-158 16,-9 8-140-16,-7 1-470 0</inkml:trace>
  <inkml:trace contextRef="#ctx0" brushRef="#br0" timeOffset="71990.75">12912 10486 954 0,'0'0'277'0,"0"0"-162"15,0 0-28-15,0 0-44 16,0 0-12-16,0 0-17 15,0 0 100-15,66 0 0 16,-29 4-54-16,14-1 8 16,26-1 23-16,32-2-9 15,38 0 25-15,19 0-76 16,7 0-7-16,-2-8-6 16,-6 1-17-16,2-1 22 15,2 0-16-15,-7-1-5 16,-6-2 23-16,-12-1-25 0,-11 0-2 15,-15 3 2-15,-14 1-5 16,-26 2 5-16,-20 2 0 16,-19 2 1-16,-11 0-1 15,-3-1-17-15,-1 1-24 16,-5 1-28-16,-14 1-128 16,-5 0-154-16,0 0-440 0</inkml:trace>
  <inkml:trace contextRef="#ctx0" brushRef="#br0" timeOffset="72682.22">13844 10982 889 0,'0'0'520'16,"0"0"-458"-16,0 0-34 15,0 0-18-15,0 0 25 16,0 0 77-16,0 0-44 16,96-20-15-16,-77 44 20 15,2 11-42-15,-4 5-2 16,-1 9-7-16,-4 3-12 15,-3 0 21-15,-2-4-18 16,-2-5 5-16,-2-6 12 16,0-8-30-16,-2-10 6 15,-1-6-6-15,2-6 1 16,-2-6 2-16,0-1 7 0,0-4 5 16,0-15 4-16,0-10-18 15,0-8-1-15,1-6 0 16,2-7-22-16,5 1 16 15,2 3-13-15,5 2 15 16,4 8-5-16,4 9 1 16,2 6 8-16,1 10-8 15,0 11 4-15,1 0 4 16,-3 14 0-16,0 9 1 16,-5 4 38-16,-1 2-33 15,-7 1 5-15,-1 0-11 16,-6 4 7-16,-1-5-7 15,-1-1 0-15,1-2-1 0,2 1-103 16,-1-8-253-16,1-3-379 16</inkml:trace>
  <inkml:trace contextRef="#ctx0" brushRef="#br0" timeOffset="73004.82">14520 11428 494 0,'0'0'1046'0,"0"0"-877"16,0 0-121-16,0 0-42 15,9-81 34-15,-3 47 28 16,2-3-2-16,1 4-22 16,1 5-43-16,0 9 10 15,-1 10-11-15,2 9 0 0,-2 5 0 16,1 21 59-16,0 11 6 15,1 9-6-15,-3 5-34 16,-2 0 5-16,1-3-11 16,-1-2-18-16,0-9 20 15,0-4-21-15,1-8 1 16,-1-7-1-16,3-7-52 16,2-10-51-16,16-5-144 15,-4-13-265-15,1-6-198 0</inkml:trace>
  <inkml:trace contextRef="#ctx0" brushRef="#br0" timeOffset="73473.36">16124 10318 1114 0,'0'0'290'15,"0"0"-222"-15,0 0-46 16,88-4 20-16,-59 1 93 15,-2 2 13-15,-2-2-65 16,-3-2-49-16,-5 2-6 0,0 1-28 16,-7-1-1-1,-2 0-49-15,-8 3-210 0,0 0-234 16,0 0-375-16</inkml:trace>
  <inkml:trace contextRef="#ctx0" brushRef="#br0" timeOffset="73732.36">16115 10519 1141 0,'0'0'266'0,"0"0"-125"16,0 0 22-16,0 0 13 15,0 0-29-15,95 16-47 0,-62-16-14 16,-2 0-59-16,1 0 2 16,-7 0-13-16,-4 0-14 15,-6 0-4-15,-4 0-8 16,-8 0-54-16,-3 0-135 16,0 0-869-16</inkml:trace>
  <inkml:trace contextRef="#ctx0" brushRef="#br0" timeOffset="75834.53">17345 9206 750 0,'0'0'276'16,"0"0"-107"-16,0 0-37 15,0 0-57-15,0 0 18 16,0 0-23-16,0 0-4 15,-1-2-44-15,-2 4-22 16,-3 7 0-16,-2 6 2 16,-3 6 24-16,-3 7 15 0,2 10-31 15,-3 8 15-15,6 7-25 16,3 6 1-16,6 6 1 16,0 2-2-16,6-1 0 15,14-7-1-15,3-8-1 16,7-10 2-16,3-11 0 15,6-13 1-15,0-10 3 16,-1-7-3-16,-2-10 7 16,-1-16 6-16,-5-6-13 15,-7-9-1-15,-5 0 0 16,-9 0 7-16,-7 3-4 16,-2 6 5-16,-6 5 27 15,-15 10 17-15,-8 5 0 0,-2 7 32 16,-6 5-34-1,-1 5-11-15,2 12-30 0,5 6-9 16,7 3-2-16,10 4-5 16,9 2-91-16,7 5-67 15,17-6-142-15,3-9-340 0</inkml:trace>
  <inkml:trace contextRef="#ctx0" brushRef="#br0" timeOffset="76231.84">17911 9249 1220 0,'0'0'187'0,"0"0"-148"16,0 0-37-16,0 0-1 15,-14 87 20-15,14-51 24 16,15-2 16-16,7-1-9 16,4-7-17-16,2-7-21 15,5-11-13-15,0-8 20 16,-2-3-8-16,0-17 3 16,-6-10 22-16,-5-4-6 15,-5-4 27-15,-8 0-20 16,-5 2 1-16,-2 4 22 15,-5 3-19-15,-12 8 7 0,-5 4 8 16,-4 8-48-16,-4 6-4 16,-3 3 0-16,-1 7-6 15,0 15-36-15,6 10-82 16,2 18-79-16,7-7-134 16,8-6-724-16</inkml:trace>
  <inkml:trace contextRef="#ctx0" brushRef="#br0" timeOffset="76594">17966 9518 416 0,'0'0'863'16,"0"0"-701"-16,-45 79-82 16,31-35 28-16,5 8-8 15,5 0-30-15,4 0 24 16,6-2-47-16,12-7-21 15,9-9-1-15,3-10-23 16,4-12 8-16,2-12-4 16,1-4-5-16,-3-22 19 15,-2-11-19-15,-9-5 0 16,-4-6-1-16,-8 0 9 16,-8 3-6-16,-3 3 13 15,-1 5 0-15,-17 7 30 0,-4 7-20 16,-7 4 17-1,0 6-12-15,-3 9-18 0,-2 4-13 16,1 2-1-16,2 18-17 16,2 6 5-16,10 5-49 15,6 19-67-15,6-9-230 16,7-4-581-16</inkml:trace>
  <inkml:trace contextRef="#ctx0" brushRef="#br0" timeOffset="77201.92">18591 9268 1077 0,'0'0'189'0,"0"0"-111"15,0 0-67-15,0 0 0 16,0 0 7-16,0 0 32 15,0 0 30-15,0 56-2 0,0-27 5 16,0 10 28 0,0 8-38-16,0 6-11 0,0 8-9 15,-2 4-31-15,-2 2 18 16,-1-5-27-16,2-3-1 16,0-10 7-16,2-9-17 15,1-8-3-15,0-8 1 16,0-6-3-16,0-5 2 15,3-6 1-15,3-6 0 16,4-1 2-16,5 0 4 16,4-3-6-16,1-6 0 15,4 0 1-15,1 1-2 16,3 0 1-16,2 5 0 0,3 1 15 16,1 2-13-1,2 0 31-15,0 0 16 0,3 0 0 16,-4 0-5-16,0 0-32 15,-4 0-11-15,-4 5-1 16,-3 2 0-16,-5-5-43 16,4-2-60-16,-7 0-214 15,-4-1-543-15</inkml:trace>
  <inkml:trace contextRef="#ctx0" brushRef="#br0" timeOffset="77910.53">19460 9618 664 0,'0'0'202'16,"0"0"-79"-16,0 0-15 15,0 0 9-15,0 0 7 16,0 0-39-16,0 0-17 16,0 56-15-16,3-48-23 15,0 0 14-15,2-5-12 16,2-3 7-16,-1 0 14 15,2-2-14-15,1-9-8 16,-1-4-21-16,-2-1-8 0,-3 1 7 16,-1-1-9-16,-2 5 0 15,0 1 2-15,-2 6-1 16,-7 1-1-16,-2 3 6 16,0 5-5-16,0 10 11 15,0 2-12-15,5 0 15 16,1 0 3-16,4-2-17 15,1-6 8-15,0-1-4 16,0-4-4-16,6-4 15 16,1 0-14-16,2-3 18 15,-3-6 9-15,0-3-28 16,-3 4 12-16,-3 0-7 0,0 4 10 16,0 2 32-1,0 2-47-15,0 0-1 0,-7 0-33 16,-4 8-94-16,2 3-163 15,3 1-504-15</inkml:trace>
  <inkml:trace contextRef="#ctx0" brushRef="#br0" timeOffset="82518.07">22015 9484 1215 0,'0'0'511'0,"0"0"-452"16,0 0-29-16,0 0-30 15,0 0 6-15,0 0 9 0,0 0 74 16,43 45 16-16,-30-9-40 16,1 6-37-16,1 5 13 15,2 1 1-15,-4-4-29 16,1-5 12-16,-3-9-23 16,-3-10 9-16,-3-8-11 15,-2-4 0-15,-2-7 0 16,-1-1 6-16,0-4-4 15,0-13 5-15,0-12-7 16,0-5 0-16,0-5-7 16,0-4-2-16,0-1 0 15,0 2-28-15,2 3-34 0,6 11 42 16,1 11 2 0,2 11 16-16,1 6 11 0,0 8-7 15,1 17 7-15,-1 9 11 16,-1 6 17-16,2 2 34 15,-4 1-31-15,0-6-6 16,1-4-13-16,-2-8-1 16,-4-8-4-16,1-7-7 15,-4-6 0-15,2-4 12 16,-1-2-10-16,3-15-2 16,3-10 0-16,1-7-12 15,3-4 12-15,-2-5-25 16,4 4-15-16,-1 4 11 15,1 11-34-15,-1 10 33 16,-1 14 12-16,-3 5-1 0,1 19 19 16,-2 10 1-16,1 4 27 15,-1 1 15-15,5-6-24 16,0-5 14-16,5-9-7 16,3-9-25-16,0-5 28 15,1-5-29-15,0-3 6 16,1-14 7-16,-2-5-12 15,-2-4-1-15,-2-3 0 16,-1 2-19-16,-4 3 13 16,-2 9-32-16,-4 8-6 15,-3 7 5-15,2 10 1 16,-2 13 37-16,1 5 0 16,3 1 0-16,3-3 1 15,2-6 0-15,7-6 14 0,3-8-2 16,1-6-5-16,-1 0-7 15,0-13 0-15,-4-9 6 16,-4-7-5-16,-5-2-1 16,-8-3 0-16,-1-3 0 15,-4 1-13-15,-18-2 1 16,-4 6-15-16,-6 5-25 16,4 10 20-16,1 13 7 15,7 4 16-15,2 16 9 16,6 16-7-16,4 4 7 15,5 4 25-15,3 0 2 0,2-1 23 16,14-5-31 0,8-5-9-16,4-10 2 15,2-9-2-15,3-8-10 0,0-2 0 16,-2-17-4-16,1-12-8 16,-4-8 12-16,-3-11 0 15,1-17 2-15,-8-24-2 16,-8-22-26-16,-10-6-42 15,0 20-17-15,-13 28 46 16,1 30 22-16,1 15 17 16,1 6 19-16,2 5-17 15,1 12 40-15,-2 5-41 16,0 28 0-16,0 25 39 16,3 27 13-16,6 25 11 15,0 4 0-15,7-19-45 0,10-24-3 16,-1-32-16-16,0-10 7 15,4 1-1-15,4-2-6 16,3-4 1-16,-1-12 8 16,-2-7-2-16,-1-4-7 15,-1-15 0-15,-1-8 6 16,-3-9 0-16,0-3-5 16,-6-5 0-16,0 1 4 15,-6 3-5-15,-2 7-1 16,-2 14-8-16,-2 13-10 15,0 5 18-15,0 26-8 16,-3 14 9-16,-3 9 25 16,1 2-24-16,5-4 11 0,0-6-12 15,0-9 1 1,12-9 12-16,0-11-13 0,4-7 2 16,2-8 17-16,0-10-10 15,5-14 13-15,2-12-13 16,2-4-8-16,3-8 4 15,-1 4-5-15,3 3 0 16,-3 10 1-16,-1 12 8 16,-4 16-9-16,-4 3 0 15,-6 20 1-15,-4 11 51 16,-7 8-24-16,-3 0-6 16,-4 2-19-16,-19-3-3 15,-8-2-25-15,-39 3-92 16,6-10-250-16,-2-9-962 0</inkml:trace>
  <inkml:trace contextRef="#ctx0" brushRef="#br0" timeOffset="83404.3">17225 10464 842 0,'0'0'213'15,"0"0"-137"-15,0 0-32 16,105-3 38-16,-58 3 23 15,6 0-11-15,7 0 107 16,7-4-80-16,15-1-38 16,20-3-14-16,20-1-37 15,9 2-2-15,-6 4-13 0,-5 1-17 16,-13 2 29 0,6 0-23-16,5 0-6 0,3 0 19 15,1 0-19-15,2-1 10 16,2-2-10-16,3-1 1 15,7 2 11-15,4-1 1 16,0-1 6-16,8 1-3 16,4-3-8-16,3-2-4 15,5-4-1-15,4-4 3 16,3 1 3-16,6-3-8 16,1 0 5-16,-2-1-2 15,1 0-3-15,-3-2-1 16,0-3 0-16,0-1 0 15,-2-3 3-15,-2 0 4 16,-4-3-5-16,-7 2 1 0,-8 0-2 16,-7 6-1-16,-11 5 0 15,-8 2 1-15,-14 3 35 16,-23 6-11-16,-20 0-10 16,-21 3-10-16,-12 2-5 15,-3-1 0-15,-5 0-6 16,-19 3-55-16,-4 0-202 15,-8 0-697-15</inkml:trace>
  <inkml:trace contextRef="#ctx0" brushRef="#br0" timeOffset="95793.43">19963 9561 730 0,'0'0'408'0,"0"0"-243"16,0 0-67-16,0 0-50 15,0 0-47-15,0 0 31 16,0 0-7-16,-29 17-25 15,19 2 29-15,3 6 9 16,-2 7 21-16,4 4-13 16,2 5-4-16,3 0-17 15,0 4-18-15,11-1 6 16,5-7-22-16,5-5 15 16,0-9-6-16,0-9 19 15,-2-12-17-15,2-2 2 0,0-16-4 16,-3-15 1-16,3-10 9 15,-6-8-8-15,-2-6 4 16,-7 1 11-16,-6-4-16 16,0 5-1-16,-6 2 0 15,-10 5 7-15,-7 5-4 16,1 6-2-16,-5 7 25 16,0 9 30-16,2 7-44 15,1 7-4-15,3 5-8 16,2 5-54-16,1 17 29 15,9 26-73-15,3-4-152 16,6-3-424-16</inkml:trace>
  <inkml:trace contextRef="#ctx0" brushRef="#br0" timeOffset="95981.25">20291 9927 1502 0,'0'0'262'16,"0"0"-188"-16,0 0-73 15,0 0 18-15,0 0-19 16,0 0-46-16,0 0-152 16,27-22-521-16</inkml:trace>
  <inkml:trace contextRef="#ctx0" brushRef="#br0" timeOffset="96392.41">20361 9420 1309 0,'0'0'216'0,"0"0"-135"16,0 0-81-16,0 0 8 15,0 0-14-15,0 0 12 16,0 0 8-16,66 54 15 0,-36-39 0 16,1-1 11-1,3-8-5-15,1-3 0 0,-4-3 4 16,-4 0-28-16,-6 0 0 16,-9-6-11-16,-5-1 1 15,-3 0 11-15,-4 1-11 16,0 1 10-16,0 0 7 15,0 4-17-15,0 1-2 16,0 0-11-16,0 17-6 16,-1 14 16-16,-5 11 2 15,2 12 0-15,-2 9 8 16,1 0-6-16,4-2-4 16,1-6-30-16,0-9-83 0,0-11-16 15,-5-5-102 1,-1-10-171-16,-1-11-116 0</inkml:trace>
  <inkml:trace contextRef="#ctx0" brushRef="#br0" timeOffset="96567.91">20496 9785 434 0,'0'0'808'0,"0"0"-688"16,0 0-76-16,0 0-44 15,0 0 9-15,84-20 17 16,-48 10-23-16,18-10-3 16,-9 1-52-16,-7 2-466 0</inkml:trace>
  <inkml:trace contextRef="#ctx0" brushRef="#br0" timeOffset="96889.19">20934 9423 1075 0,'0'0'175'0,"0"0"-117"15,0 0-28-15,-10 95 19 16,10-69-15-16,8-6-2 16,7-3 13-16,6-5-18 15,3-7-1-15,-1-3 17 16,-1-2-16-16,-1-7 27 0,-6-8-4 15,-1-6-22 1,-6-3 7-16,-3-1-9 0,-5-2-9 16,0 2 11-16,-3 2-6 15,-8 4 5-15,-4 7-9 16,0 7-18-16,-3 5-32 16,-2 2-9-16,-2 18-117 15,-9 19-22-15,6-3-389 16,3-4-113-16</inkml:trace>
  <inkml:trace contextRef="#ctx0" brushRef="#br0" timeOffset="97212.15">20895 9836 1035 0,'0'0'144'0,"0"0"-70"16,0 0-22-16,45 86-24 15,-23-74 27-15,4-7 26 16,4-5 11-16,1-9 15 16,0-14-35-16,-2-6-31 15,-7-5-19-15,-7-2-15 16,-8 0 28-16,-7 4-9 16,0 3 20-16,-6 5 20 15,-12 5-20-15,-4 8 4 16,-2 5 9-16,-4 6-45 15,-4 0 31-15,-2 17-45 0,3 6 0 16,1 9-17-16,7 2-28 16,6 2-33-16,11 10-108 15,6-7-404-15,0-10 80 0</inkml:trace>
  <inkml:trace contextRef="#ctx0" brushRef="#br0" timeOffset="97586.04">21390 9600 1099 0,'0'0'377'0,"0"0"-275"15,0-78 4-15,0 42-42 0,0 2-14 16,0 1 24-16,-1 6 4 15,-1 4-7-15,0 7-22 16,2 7-27-16,0 4-1 16,0 5-20-16,0 0 7 15,0 8-9-15,0 14 1 16,0 11 0-16,0 12 3 16,5 19-2-16,3-1-1 15,1 4 0-15,2 2 1 16,-1-14 3-16,0-1-3 15,-1-9 0-15,-2-11 3 16,-2-10 4-16,-2-7-7 0,-2-8-1 16,-1-6-7-16,0-3 0 15,0 0-65-15,0-1-311 0</inkml:trace>
  <inkml:trace contextRef="#ctx0" brushRef="#br0" timeOffset="99891.81">19165 10851 396 0,'0'0'675'16,"0"0"-591"-16,0 0-59 0,0 0-4 15,0 0-19-15,0 0 5 16,0 0 18-16,49-80-25 15,-28 67 23-15,2 2 10 16,-1 4-11-16,2 2 3 16,1 5-25-16,2 0 2 15,1 8 16-15,3 9-18 16,1 3 27-16,-1 5-15 16,-3-1-5-16,-3 0 6 15,-5-2-12-15,-4-3-1 16,-5-2 0-16,-6-2 8 15,-4-3-5-15,-1-3-3 16,0-1 0-16,-15 2 49 0,-7 0-37 16,-5 4-12-16,-4-2-19 15,-4 2 7-15,2 1 11 16,1 2 1-16,0 1 0 16,4 2-2-16,4 2 11 15,6 0-9-15,6 0 19 16,6 3 30-16,6-4 37 15,0 0-45-15,0-4-8 16,12-2 33-16,5-2-28 16,2-7 0-16,5 1-16 15,4-7-22-15,2 0 26 16,1 0-10-16,1-4 3 16,-2-2-3-16,-2 0-16 15,-3 1 0-15,7-1-48 0,-9 0-218 16,-3 3-338-16</inkml:trace>
  <inkml:trace contextRef="#ctx0" brushRef="#br0" timeOffset="100066.48">19833 11300 1508 0,'0'0'273'16,"0"0"-184"-16,0 0-58 15,0 0-15-15,0 0-4 16,0 0-12-16,0 0-107 16,26-7-201-16,-12-10-829 0</inkml:trace>
  <inkml:trace contextRef="#ctx0" brushRef="#br0" timeOffset="100621.04">20133 10836 1294 0,'0'0'216'16,"0"0"-155"-16,0 0-60 0,0 0 8 15,0 0 14-15,0 0 17 16,107-57 8-16,-74 56 3 15,-2 1-23-15,-1 0 1 16,-6 10-6-16,-4 5-21 16,-7 1 50-16,-7 4 22 15,-6 2-2-15,0 0-7 16,-15 3-65-16,-6-2 6 16,-4-1 6-16,-1-6 7 15,4-4 6-15,7-4-24 16,3-8 1-16,8 0-2 15,2 0-43-15,2-11-23 16,2-2-9-16,13 0-19 16,4 1 39-16,4 5 18 15,2 7 37-15,0 0-10 0,0 10 16 16,1 11-6-16,-4 4 25 16,-2 3 29-16,-7 2 31 15,-6-1 2-15,-7-1-3 16,0-1-25-16,-11-2-25 15,-12-1-21-15,-2-4-13 16,-5-5-1-16,-2-4-6 16,4-8 5-16,1-3 1 15,7 0-12-15,3-3-65 16,7-9 10-16,7-4-82 16,3-10-93-16,15 0-50 15,3 3-326-15</inkml:trace>
  <inkml:trace contextRef="#ctx0" brushRef="#br0" timeOffset="101197.92">20730 10768 1341 0,'0'0'288'15,"0"0"-208"-15,0 0-68 16,0 0 1-16,0 0 2 16,0 0 14-16,0 0-20 15,19-19-8-15,3 17-1 0,5 1 0 16,2 1 1 0,0 0-2-16,-2 6 2 0,0 10 5 15,-5 2 23-15,-4 1-17 16,-3 5 17-16,-6-2 27 15,-6 0-15-15,-3 2 0 16,0-2-40-16,-13-1 22 16,-7-3-16-16,0-1-7 15,-2-7-7-15,5-3-4 16,1-7 2-16,5 0 7 16,5 0-62-16,4-10-24 15,2-4-38-15,6-2 2 0,14-1-44 16,5 2 23-1,5 6 33-15,1 8 93 0,5 1 19 16,1 8 22-16,2 12 46 16,3 4-1-16,-6 6 129 15,-7 1-27-15,-9 2-111 16,-8-1 2-16,-12-1 13 16,0 1-20-16,-22-3 5 15,-8 0-46-15,-8-8 7 16,-2-2-19-16,0-6 1 15,3-6 2-15,5-7-3 16,8 0-100-16,8 0-10 16,14-17-58-16,2-2-117 15,0-2-394-15</inkml:trace>
  <inkml:trace contextRef="#ctx0" brushRef="#br0" timeOffset="102759.98">21404 10897 1330 0,'0'0'232'0,"0"0"-156"16,0 0-67-16,0 0-9 16,0 0 16-16,0 0 44 15,0 0 49-15,37 87-28 16,-24-48-39-16,1 3 25 15,-2 0-6-15,-2-5-33 0,-4-2-13 16,-1-8-8 0,-5-7-7-16,0-7 0 0,0-6 0 15,0-4 6-15,0-3-5 16,0 0 13-16,0-14 5 16,0-9-19-16,0-7 0 15,0-8-12-15,8-2-29 16,5-3-21-16,4 7-53 15,3 5 9-15,2 9 86 16,2 12-4-16,-1 10 24 16,-1 2 1-16,0 19 9 15,-1 9 71-15,-4 5-10 16,0 3-4-16,-3 1-5 16,-1-3-41-16,-2-6-5 0,-2-6-16 15,-2-9-1-15,-3-4 0 16,0-8 2-16,-3-3-1 15,1 0 31-15,-1-13-21 16,5-10 5-16,2-8-15 16,2-6-16-16,2-1 15 15,3 1-39-15,-2 9-17 16,3 7 32-16,0 12-9 16,0 9 26-16,-3 9 2 15,2 20 6-15,-1 5 0 16,2 4 16-16,-1-1-3 15,4-8 18-15,1-4-30 16,5-9 17-16,1-9-18 0,2-5 9 16,-1-2 1-16,-2-12-9 15,-1-9 7-15,0-7 2 16,-3-4-9-16,-5-3-1 16,0 4 0-16,-3 6-19 15,-5 9 18-15,-2 9-27 16,-3 7-2-16,0 8 29 15,0 15-15-15,2 2 16 16,4 1 0-16,0-2 0 16,4-7 8-16,5-6 0 15,4-5 5-15,-1-6 15 16,3 0-28-16,-2-17 12 16,-1-3-12-16,-7-6 0 0,-7-3 5 15,-4-3-4 1,-3-1-1-16,-4 0 0 0,-16 3-43 15,-5 5-34-15,-3 7-14 16,-2 10 32-16,3 8 39 16,2 12-1-16,4 15 21 15,7 9 14-15,5 3 10 16,6 0 38-16,3-2-20 16,5-6-23-16,13-9 8 15,7-5-21-15,8-11 8 16,3-6-3-16,4-3-4 15,3-18-7-15,0-8 0 16,-1-8-3-16,-3-8 2 0,-3-5 1 16,-3-6 0-1,-5-16 0-15,-7-14-14 0,-15-16-49 16,-6 10-63-16,-3 25 39 16,-9 25 86-16,0 28 1 15,3 7 19-15,-1 7 75 16,-4 4-93-16,4 28 14 15,-4 24 10-15,3 22 19 16,6 20 57-16,5 6-37 16,5-19-2-16,12-20-2 15,0-24-51-15,5-8 5 16,6 1-6-16,7-3-2 16,4-3 5-16,4-11-11 15,-3-12 12-15,1-5 15 0,-5-17-26 16,-1-16-1-16,-5-9 0 15,-5-9-6-15,-5-4 6 16,-6-4 0-16,-6 4-15 16,-7 9 15-16,-1 9-25 15,0 13 25-15,0 16-2 16,-1 8-27-16,-5 17 27 16,-4 20 4-16,1 11 2 15,3 8 21-15,4 2-19 16,2-1-1-16,2-7-5 15,13-7 0-15,4-8 8 16,3-9-8-16,-2-9 0 16,2-11 8-16,-1-6 1 0,1 0-8 15,1-20-1 1,2-7 2-16,3-7 5 0,5-6-7 16,3-1 0-16,4 4-1 15,1 2-3-15,0 9 4 16,-1 13-2-16,-2 11-10 15,-4 2 6-15,-6 19 12 16,-5 11-6-16,-10 8 31 16,-8 8-4-16,-5-2 26 15,-12 1 2-15,-13-7-12 16,-5-5 11-16,-2-10-39 16,3-8-15-16,2-10-19 15,0-14-67-15,9-17-66 16,5-6-364-16</inkml:trace>
  <inkml:trace contextRef="#ctx0" brushRef="#br0" timeOffset="103205.03">24640 9749 1249 0,'0'0'232'0,"0"0"-158"15,0 0-44-15,0 0 10 16,0 0 88-16,83 3-48 0,-46-3-40 15,2 0-14-15,-2 0-18 16,-1 0-7-16,-5 0-1 16,-2-2-80-16,-9 1-177 15,-8 1-458-15</inkml:trace>
  <inkml:trace contextRef="#ctx0" brushRef="#br0" timeOffset="103452.83">24584 10092 1145 0,'0'0'266'15,"0"0"-96"-15,0 0 2 16,103 0-61-16,-62 1 7 15,0 2-70-15,-1 2-9 16,-7 0-39-16,-5-1-3 16,-10 1 2-16,-9-2-232 15,-7-1-652-15</inkml:trace>
  <inkml:trace contextRef="#ctx0" brushRef="#br0" timeOffset="109244.32">1439 8386 854 0,'0'0'253'0,"0"0"-111"16,0 0 13-16,0 0-39 16,0 0 31-16,0 0-41 15,0-10-43-15,0 9 18 16,0 1-30-16,0 0 1 16,0 0-1-16,0 0-29 15,0 0 17-15,0 0-16 16,0 0-13-16,0 0 24 0,-4 0-19 15,-4 0-5-15,-4 0-1 16,-1 0-3-16,-4 6-12 16,-2 2 6-16,-3 5-30 15,-1 0 24-15,2 2-22 16,-1 2 14-16,1-2 13 16,3 1-30-16,-1 0 22 15,1-2-13-15,-3 6-7 16,2-1 28-16,-4 4-29 15,1 0 6-15,-2 4 14 16,-1 2-24-16,1 0 19 16,0 3-2-16,-2-1-20 15,1 3 30-15,-2 2-4 0,2-1 11 16,0 2 0 0,2 0-6-16,-1 4-8 0,-1 2-4 15,3 2-14-15,-5 3 23 16,6 2-29-16,-3 1-29 15,3 0 53-15,3-1-3 16,2 1 16-16,4-2 1 16,0 0-2-16,3-1 2 15,3 0 0-15,0-4 0 16,6 0-1-16,-2 1-3 16,2 1 4-16,0 0 0 15,0 6 0-15,5 2-3 16,1-1 3-16,6 4 0 0,3-2 4 15,-3-2-3 1,7 0-1-16,2-4 0 0,0-4-3 16,6-4 2-16,3-4 1 15,1-5 0-15,8-2 12 16,1-4-10-16,3-4 16 16,2-3 20-16,0-6-19 15,1-1 5-15,-1-3-23 16,2-1 10-16,-2-4 18 15,1 3-7-15,-4-3 12 16,-4 0-33-16,-4-1 8 16,-6 0-2-16,-2-2-7 15,-4-1 0-15,-7 0 0 16,3 0-47-16,-6 0-14 0,-2-4-88 16,-1-2-156-16,-3 1-262 15</inkml:trace>
  <inkml:trace contextRef="#ctx0" brushRef="#br0" timeOffset="109950.12">1484 10366 778 0,'0'0'380'0,"0"0"-263"16,0 0-81-16,0 0-34 15,0 0-2-15,0 0 7 0,0 0-5 16,-6 81 27-16,6-54-22 16,0 2 2-16,0 3 21 15,0 1-20-15,0-1 13 16,0-3-14-16,0-1-9 16,1-4 13-16,-1-9-13 15,0-4 0-15,2-4 0 16,-2-3 10-16,0-4-10 15,0 0 9-15,0-3 29 16,0-9-3-16,0-5-18 16,-3-4-5-16,-6-4-8 15,0 0 5-15,0 0-18 16,-1 0 8-16,1-1-5 16,-2-3-3-16,1 2 2 15,1 1 7-15,1 4-1 0,2 0-8 16,0 2 9-16,2 3 0 15,1-1 1-15,0 6-1 16,3 4 0-16,0 1 0 16,0 4 0-16,-3 3-16 15,3 0 7-15,0 0 2 16,0 0-4-16,3 3 9 16,7 9 2-16,7 0 0 15,-1 5 0-15,4 0-2 16,-1-1 1-16,-4 1 1 0,4-2 0 15,-5 1 4 1,-1 0-4-16,-1-1 0 16,-3 1 0-16,-3-2 4 0,-2 0-4 15,-2 0 0-15,-2-3-16 16,0-2 4-16,0-3 12 16,-6 1 5-16,-10-4 21 15,-4-1-17-15,1 0 17 16,-2-2 25-16,6 0-6 15,2 0 54-15,5 3-70 16,2-3-13-16,6 2-16 16,-3 8-41-16,3 0-110 15,0 2-457-15</inkml:trace>
  <inkml:trace contextRef="#ctx0" brushRef="#br0" timeOffset="137488.45">25749 9600 576 0,'0'0'321'0,"0"0"-161"0,0 0-61 15,0 0 60-15,0 0 41 16,0 0-72-16,-9 0-23 15,7-7-46-15,1 2-11 16,-2 0 37-16,0-2-44 16,1-2 5-16,1-1-17 15,-2-3-28-15,3-2 14 16,0-2-14-16,0-1-1 16,7-2 0-16,2 2-1 15,3 2-16-15,3 4 1 0,0 2-26 16,4 3 33-16,1 5-1 15,2 2 4-15,4 2-3 16,-1 12-10-16,0 5 0 16,-1 2-6-16,-4 3-57 15,-3-2 17-15,-6 0 37 16,-6-2 18-16,-5 0 10 16,0 0-22-16,-8-1 21 15,-10 1-13-15,-7-1-1 16,-5 0 15-16,-3 1 0 15,0 0 1-15,-1 1 7 16,4 0-2-16,6 1-6 16,5 0 15-16,5-1-14 0,4-3 26 15,6 1-21-15,4-4 0 16,0-3 4-16,0-1-1 16,13-5-9-16,2-1 12 15,4-2-11-15,2-3 33 16,5 0-2-16,-1 0 2 15,2 0 14-15,-1-1-29 16,0-1 6-16,-4 1-25 16,-1 1 10-16,-2 0-5 15,-3 0-5-15,-2 0 1 16,-2 0-1-16,11-5-63 16,-5-3-167-16,-1-3-358 0</inkml:trace>
  <inkml:trace contextRef="#ctx0" brushRef="#br0" timeOffset="138088.04">26238 9440 1117 0,'0'0'144'16,"0"0"-144"-16,0 0 0 0,0 0 77 16,84-34-10-1,-55 30-34-15,4 4-2 0,0 0-14 16,-2 4 34-16,-1 10 1 16,-4 6 20-16,-6 1 52 15,-8 4-75-15,-7-2-28 16,-5 1-17-16,-5 0 5 15,-17 2 1-15,-5-4-8 16,-4 0-1-16,1-5 18 16,4-2-18-16,9-6-1 15,5-6 0-15,6-3 1 16,6 0-14-16,0-3 13 16,1-9-91-16,16-3 2 15,8 0-16-15,3 3 47 16,5 2 13-16,2 7 10 0,0 3 35 15,0 3 1-15,-1 14 26 16,-3 6 90-16,-5 7-17 16,-4 3-18-16,-7 0-10 15,-9 4-14-15,-6-1 1 16,-5-2-47-16,-20 0 2 16,-5-8 9-16,-6-3-15 15,-1-8-7-15,0-9-1 16,3-6 6-16,-1 0 16 15,5-9 0-15,5-8-4 16,7-1-6-16,5 0-12 16,7-2-14-16,6 0-47 15,12-5-92-15,12 4-150 0,1 1-511 16</inkml:trace>
  <inkml:trace contextRef="#ctx0" brushRef="#br0" timeOffset="138613.7">27091 9322 652 0,'0'0'273'15,"0"0"-208"-15,0 0-27 16,0 0 83-16,0 0-8 16,0 0-1-16,0 0 21 15,11 89-38-15,-7-50-6 16,-1 6 0-16,-3 4-6 15,0-3-7-15,0 3-52 16,0-3 8-16,-1-5-18 16,-2-5-13-16,0-5 22 15,3-5-23-15,0-4 0 16,0-7 0-16,0-3 8 0,0-6-8 16,9-5 6-16,5-1 4 15,8 0 75-15,3-3-49 16,8-5-19-16,7-2-17 15,2 0 15-15,3 5 1 16,2 1 9-16,-2 4-5 16,1 0 6-16,-6 0-26 15,0 0 0-15,-7 0 0 16,-6 0-23-16,-12 0 1 16,-7 0-106-16,-8 0-379 0</inkml:trace>
  <inkml:trace contextRef="#ctx0" brushRef="#br0" timeOffset="139274.09">23446 10096 939 0,'0'0'348'0,"0"0"-245"0,0 0-14 16,0 0-11-16,0 0 27 15,0 0 19-15,0 0-49 16,-82 94-17-16,40-51 2 16,-18 25-52-16,-31 27 8 15,-32 28-16-15,-19 18 6 16,-4-1-2-16,2-7-4 15,13-16 0-15,0-5 14 16,7-9-8-16,11-12 10 16,25-16-10-16,23-19-4 15,18-13 17-15,8-6-19 16,-2 4 0-16,-1-2-3 16,4-1 3-16,11-11-7 0,13-13 7 15,11-10-66 1,6-11-124-16,14-14-344 0,6-9-219 0</inkml:trace>
  <inkml:trace contextRef="#ctx0" brushRef="#br0" timeOffset="139860.29">23443 8966 932 0,'0'0'295'0,"0"0"-208"0,0 0-39 16,0 0-28-16,0 0 41 15,-87 90 6-15,36-33-16 16,-23 26 17-16,-26 31-20 16,-15 15-19-16,-4 0 12 15,5-6-32-15,12-18 1 16,5-6 15-16,6-7-15 15,15-19 25-15,17-18-17 16,13-18 5-16,10-7 14 16,2 0-37-16,1-3 9 0,5-5-9 15,12-9 6-15,8-9-18 16,8-4-33-16,6 0-253 16,10-7-562-16</inkml:trace>
  <inkml:trace contextRef="#ctx0" brushRef="#br0" timeOffset="140828.26">25398 10437 985 0,'0'0'262'16,"0"0"-174"-16,0 0-78 15,0 0 41-15,0 0 74 0,97 0-9 16,-50-7-22-16,24-1-37 16,31-3-16-16,39-4-7 15,19-5-33-15,10-1 11 16,1-3 29-16,-4 3-19 15,9-2 6-15,11 1-21 16,4 0-5-16,-3 1 9 16,-2 2-3-16,-7 1-8 15,-10 4 0-15,-13-1 0 16,-10 2 21-16,-16 0-20 16,-15 1 5-16,-25 4-6 15,-25 1 16-15,-21 3-16 16,-11 1 0-16,-1-1 0 0,-3 1 3 15,-2 0-3 1,-11 3 0-16,-9-2 0 0,-5-1-51 16,-2-10-55-16,-8 2-237 15,-4-3-622-15</inkml:trace>
  <inkml:trace contextRef="#ctx0" brushRef="#br0" timeOffset="141286.2">28323 8900 740 0,'0'0'131'0,"0"0"-93"16,0 0-21-16,0 0 165 15,0 0-17-15,0 0-66 16,0 0-47-16,0-45-50 15,0 64 16-15,9 22 113 0,9 37-68 16,9 53-9-16,1 35-34 16,0 13 14-16,-3-2 37 15,-1-29-46-15,-2-18 10 16,0-33-16-16,-2-28-8 16,-6-24 38-16,2-12-9 15,0 0-11-15,-1 1 0 16,1-1-28-16,-4-11-2 15,-3-10-34-15,-6-9-335 0</inkml:trace>
</inkml:ink>
</file>

<file path=ppt/ink/ink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11.375" units="1/deg"/>
          <inkml:channelProperty channel="T" name="resolution" value="1" units="1/dev"/>
        </inkml:channelProperties>
      </inkml:inkSource>
      <inkml:timestamp xml:id="ts0" timeString="2021-05-19T15:57:02.011"/>
    </inkml:context>
    <inkml:brush xml:id="br0">
      <inkml:brushProperty name="width" value="0.05292" units="cm"/>
      <inkml:brushProperty name="height" value="0.05292" units="cm"/>
      <inkml:brushProperty name="color" value="#FFFFFF"/>
    </inkml:brush>
  </inkml:definitions>
  <inkml:trace contextRef="#ctx0" brushRef="#br0">1791 8953 461 0,'0'0'170'0,"0"0"-92"16,0 0 10-16,0 0-50 16,0 0 73-16,0 0 16 0,0-3-56 15,0 3-36-15,0 0 23 16,0 0-12-16,0 0-3 16,0 0-2-16,0 0-39 15,0 0 7-15,3 0-9 16,-3 3 1-16,0 10 10 15,3 4-10-15,3 7 0 16,0 8 6-16,1 5 2 16,2 10-9-16,2 4 0 15,2 10 1-15,-1 0 15 16,3 1-16-16,-6-2 0 16,4-6-1-16,-7-6 2 15,0-4 2-15,-1-10-3 16,-2-5 0-16,0-5 3 15,-3-7-3-15,3-6 0 0,-3-3 0 16,3-5-13-16,-3-3-32 16,0 0-270-16,0-11-390 0</inkml:trace>
  <inkml:trace contextRef="#ctx0" brushRef="#br0" timeOffset="555.74">1628 8863 502 0,'0'0'106'16,"0"0"-47"-16,0 0 52 16,0 0 3-16,0 0-20 15,0 0-45-15,0 0-1 16,99-47-18-16,-69 42-17 16,1 5 16-16,6 0-6 15,-1 0 5-15,4 4 1 16,-2 9-29-16,-1 3 10 15,-1 6-4-15,-2 3-6 0,-4 3 30 16,-3 0-4 0,0 3 10-16,-8 2 11 0,-4 1-41 15,-3 1 7-15,-8 0 17 16,-4 2-15-16,0 1 11 16,-7-3-25-16,-11 1 21 15,-3-4 8-15,-4-1-17 16,-1-8 61-16,-2-5-21 15,-2-5-37-15,0-6 39 16,-1-6-8-16,4-1-38 16,-1 0-9-16,4-8-18 15,7-1 18-15,4 4 0 0,7 1-9 16,3 2 6 0,3 0-60-16,0 2-43 0,0 0-48 15,6 0-462-15</inkml:trace>
  <inkml:trace contextRef="#ctx0" brushRef="#br0" timeOffset="1022.8">2371 9443 816 0,'0'0'274'0,"0"0"-203"16,0 0-59-16,0 0 2 15,0 0 1-15,0 0 4 16,0 0 4-16,0 36-23 16,5-26 12-16,-1-3-12 15,2 0 0-15,-6-4 9 0,3-3-8 16,-3 0 7 0,0 0 44-16,0 0 11 0,0 0 88 15,0-7-4 1,-3-3-92-16,-4-1 15 0,-1 2-49 15,2 0 10-15,0 5-4 16,3 3-27-16,2 1 9 16,-2 0-9-16,3 0-7 15,0 2-28-15,0 6-215 16,6-1-380-16</inkml:trace>
  <inkml:trace contextRef="#ctx0" brushRef="#br0" timeOffset="1493.71">2556 8852 502 0,'0'0'266'0,"0"0"-201"0,0 0-52 15,0 0 0-15,0 0 52 16,0 0 89-16,0 0-58 15,32 63-38-15,-12-29 29 16,6 9-26-16,2 5-8 16,2 11 24-16,1 2 2 15,-1 4-17-15,1 0-27 16,-4-5-33-16,-1-5 21 16,-4-8-22-16,-4-10 8 15,-6-8 1-15,1-5-8 16,-4-9-2-16,-3-4 0 15,-1-5-1-15,-4-4-7 16,1-2-43-16,-1-12-125 16,-1-8-140-16,0-4-427 0</inkml:trace>
  <inkml:trace contextRef="#ctx0" brushRef="#br0" timeOffset="1831.71">2962 8901 727 0,'0'0'258'0,"0"0"-197"16,0 0-28-16,0 0 9 16,0 0 45-16,0 0-25 15,0 0-46-15,0 12 9 0,1 11 16 16,2 8-23-16,0 9 7 15,0 6-13-15,-1 16 4 16,-1 0 7-16,-1 4-22 16,0-2 12-16,0-13-7 15,0 2 0-15,0-7 33 16,0-11-3-16,0-9-8 16,0-9 2-16,0-6-30 15,0-7 6-15,0-4-6 16,0-1-10-16,0-13-133 15,0-3-552-15</inkml:trace>
  <inkml:trace contextRef="#ctx0" brushRef="#br0" timeOffset="2171.46">3311 9238 192 0,'0'0'904'0,"0"0"-785"15,0 0-93-15,0 0-12 16,0 0 59-16,0 0-14 0,82 14 36 15,-57-14-10-15,1 0-57 16,4 0 26-16,-5 0-26 16,-1 0-21-16,-5 0 13 15,-2 0-20-15,-4 0 0 16,-4 0-7-16,-6 0-128 16,-3 3-74-16,0 6-373 0</inkml:trace>
  <inkml:trace contextRef="#ctx0" brushRef="#br0" timeOffset="2379.56">3417 9469 1181 0,'0'0'288'0,"0"0"-230"15,0 0-24-15,0 0 12 16,0 0 58-16,0 0 17 15,104 6-65-15,-74-6-8 16,1 0-38-16,-2 0-4 16,5-6-6-16,-6 1-34 15,-5-2-338-15</inkml:trace>
  <inkml:trace contextRef="#ctx0" brushRef="#br0" timeOffset="3205.31">4355 9176 666 0,'0'0'300'16,"0"0"-207"-16,0 0-66 15,0 0 48-15,0 0 11 16,0 0-28-16,0 0-6 15,57-12-35-15,-44 19 9 0,4 10-1 16,0 5-25-16,0 9 19 16,-2 6 9-16,-2 4-4 15,-1 4 20-15,-4-3-33 16,-2-4 7-16,-2-7-5 16,-1-7-13-16,-3-8 7 15,0-5-7-15,0-5 0 16,0-3 15-16,0-3 7 15,0 0 42-15,0 0 20 16,0-13-43-16,-6-3-24 16,0-9-17-16,0-3-19 15,3-5 16-15,0-4-10 16,3 0 0-16,0-2 11 16,0-2-36-16,6 7 21 15,6 3 5-15,4 6 5 0,1 6 5 16,2 6 2-16,2 4 0 15,2 8-1-15,-1 1-10 16,5 11 11-16,-2 12 0 16,2 8 0-16,-6 5 10 15,-2 3 19-15,-3 1 9 16,-8-3 18-16,-2-2-46 16,-1-5 18-16,-4-6-20 15,-1-4-8-15,0-6 3 16,0-9-3-16,0-3-79 0,0-2-403 15</inkml:trace>
  <inkml:trace contextRef="#ctx0" brushRef="#br0" timeOffset="3471.27">5225 9367 1505 0,'0'0'359'0,"0"0"-229"16,0 0-86-16,0 0-25 0,0 0 19 15,0 0-37 1,0 0-1-16,1 1-4 0,7-6-81 15,0-8-151-15,0 2-562 0</inkml:trace>
  <inkml:trace contextRef="#ctx0" brushRef="#br0" timeOffset="3784.7">5560 8917 1096 0,'0'0'291'0,"0"0"-208"16,0 0-28-16,6 90-1 15,3-49 69-15,0 5-4 16,3 7-43-16,3 1-12 15,-3 2-42-15,4-3-13 16,-4-7 7-16,-3-5-7 16,-3-12-18-16,0-8 8 15,-6-8-71-15,0-9-55 16,0-8-117-16,0-12-90 0,-9-6-688 16</inkml:trace>
  <inkml:trace contextRef="#ctx0" brushRef="#br0" timeOffset="4332.81">5524 8906 912 0,'0'0'262'0,"0"0"-211"16,0 0-20-16,0 0-15 15,0 0 18-15,91-40 34 16,-55 32-32-16,6 5 8 16,3 1 9-16,4 2 4 0,-1 0-9 15,-2 2-17-15,-3 10-7 16,-4 5 7-16,-5 2-31 16,-8 6 12-16,-7 4-11 15,-4 4 5-15,-14 5 7 16,-1 4-6-16,-10 5-1 15,-14 2 11-15,-7 0-16 16,1 0-1-16,-3-6 0 16,2-1 1-16,4-9 3 15,3-7-4-15,6-8 1 16,8-6 9-16,1-8-2 16,9-4-4-16,0 0-4 15,0-9-22-15,6-6 21 0,6-1-19 16,1 0 18-16,5 7-4 15,1 2 2-15,1 7 4 16,2 0 12-16,2 7 5 16,4 10 48-16,-1 3 5 15,0 2 15-15,0 0-6 16,0-1-54-16,0-2 4 16,-2-5-16-16,-3-6-11 15,-2-5-4-15,-1-3-17 16,2-22-66-16,-4-7-286 15,-6-4-558-15</inkml:trace>
  <inkml:trace contextRef="#ctx0" brushRef="#br0" timeOffset="4618.45">6409 8886 660 0,'0'0'592'16,"0"0"-533"-16,0 0-1 15,0 0 35-15,112-19-3 16,-73 15 25-16,1-1-15 16,3 4-45-16,2-4 11 15,1 0-51-15,-1 1 14 16,-2-3-14-16,-6 2-5 0,-4-1-3 15,-6 0-7-15,-9 3-16 16,-11 1-67-16,-4-1-228 16,-3 3-359-16</inkml:trace>
  <inkml:trace contextRef="#ctx0" brushRef="#br0" timeOffset="4955.83">6749 8857 1099 0,'0'0'294'0,"0"0"-213"16,0 0-28 0,0 0 119-16,0 0-26 0,9 80-29 15,-2-41-28-15,1 9-58 16,7 17 12-16,-2 20-21 15,-1-5-2-15,-3-8 19 16,2-10-29-16,-5-15 25 16,2 0-5-16,1 3-12 15,-3-9 29-15,-1-10-35 16,1-11 1-16,-2-5 8 16,-2-6-12-16,-1-6-9 15,-1-3 0-15,0 0-38 16,-10-19-23-16,-5-6-123 0,-7 2-407 15</inkml:trace>
  <inkml:trace contextRef="#ctx0" brushRef="#br0" timeOffset="6307.16">1634 10087 479 0,'0'0'133'0,"0"0"-77"16,0 0 123-16,0 0 32 16,0 0-82-16,0 0-35 15,102-15-10-15,-71 11 10 16,5 0-31-16,4 0-17 16,5 1 7-16,1-1-37 15,5-1 6-15,3 0 3 16,2 2-24-16,4 0 19 15,1-3-6-15,5 1-5 16,13 2 41-16,13-3-27 16,17 0 27-16,8-1-21 0,-10 2-29 15,-22-2 28-15,-23 2-21 16,10 0-6-16,13-5 17 16,14-2-12-16,12-3-6 15,-9 0 0-15,-8 2 1 16,-3 1-1-16,3-1 5 15,0 2-4-15,4-1 10 16,-1 2-5-16,-1 0-6 16,-5 0 0-16,-5 3 9 15,2-1-2-15,0 1-6 16,-1 5-1-16,2-2 15 16,-2 4-14-16,-2 0-2 15,0 0 1-15,-2 0 0 16,-2 0-7-16,4 0 8 0,0 0-1 15,-15-3 6-15,-7 1 3 16,-13-1-11-16,10-3 2 16,22-2 0-16,22-2 4 15,13-2-4-15,-10 2 0 16,-9 5 8-16,-14 0-8 16,1 3 0-16,0 0 0 15,0 2-7-15,3 0 7 16,-4 0 0-16,4 0 1 15,-3 0 1-15,-3 0-1 16,3 0-2-16,0 0 1 16,3 2 0-16,6 0 7 15,1 1-7-15,-1-1 0 0,-3-2 3 16,-3 0-1-16,3 0-4 16,-6-7 2-16,-9 2-9 15,-15-3 9-15,-13 4 0 16,-3-3 1-16,5 0 4 15,3-1 5-15,7-2-10 16,-10 1 0-16,-9 2-3 16,-12 1 3-16,-8 3 0 15,-10 3 0-15,-8 0 0 16,-3 0-27-16,0 0 16 16,-6 5-49-16,-11-1-108 15,1-2-154-15,2-2-527 0</inkml:trace>
  <inkml:trace contextRef="#ctx0" brushRef="#br0" timeOffset="6817.67">7730 8383 620 0,'0'0'131'0,"0"0"-16"16,14 73 43-16,-1-32-38 16,4 19 10-16,5 27-28 15,8 27-14-15,-3 11 11 0,-5-4-57 16,-7-11-4-1,-7-18-13-15,-4-17-15 0,-1-17 44 16,-3-14-13-16,2-5 6 16,0 0-6-16,0 3-40 15,1 1 22-15,0-8-23 16,1-6 9-16,1-8-5 16,-2-4-4-16,0-5-60 15,-3-1-92-15,0-3-79 16,0-5-284-16</inkml:trace>
  <inkml:trace contextRef="#ctx0" brushRef="#br0" timeOffset="7673.78">1226 8568 709 0,'0'0'371'16,"0"0"-234"-16,0 0-79 0,0 0-13 16,0 0 10-16,0 0 9 15,0 0-44-15,0 26 8 16,10 9 3-16,4 24 15 16,8 33-7-16,9 41-28 15,2 19 5-15,-3 8 10 16,-3-8-26-16,-12-23 0 15,-2-11 0-15,-7-14-3 16,-6-22 3-16,3-21 1 16,-3-20-1-16,0-9 5 15,0-4 3-15,0-3-8 16,0-8 0-16,0-10-37 16,0-14-138-16,-3-17-154 15,0-5-410-15</inkml:trace>
  <inkml:trace contextRef="#ctx0" brushRef="#br0" timeOffset="8941.37">1168 8419 588 0,'0'0'167'15,"0"0"-126"-15,0 0 5 16,0 0 136-16,98-5-95 15,-62 3 4-15,4 0-23 16,6-1 19-16,2 1-33 16,4 0-40-16,2 2 14 15,1 0-18-15,-4 0-4 16,4 0 24-16,-3 5-23 16,-2 2 9-16,2 2 1 15,-2-1-16-15,0-1 17 0,2 2-8 16,0-1 0-16,0-3 35 15,2 1-35-15,3-1 12 16,1 1-19-16,-3-1 9 16,3-1-6-16,5 1 5 15,-2-2 10-15,3-1 17 16,3-2-28-16,-1 0 2 16,1 0-9-16,-6 0 4 15,0 0 5-15,-4 0-11 16,-3 0 1-16,-1-2 10 15,1 1-5-15,-2 1-7 16,-1 0 0-16,3 0-2 16,-4 0 1-16,-3 0 1 0,0 0 0 15,-3 0 10-15,2 0-10 16,-3 0 0-16,2 0 0 16,-2 0 1-16,3 0 0 15,-1 0-1-15,1 0 0 16,4 0 6-16,-1 0-5 15,-1 0-1-15,2 0 0 16,1 0-3-16,-2 0 3 16,3 0 0-16,0-4 1 15,2 3 9-15,3-1-4 16,1 1-7-16,0 1 1 16,2-1 0-16,3-2 0 15,1 0 0-15,3-3 1 16,-2 1 8-16,1-1-8 15,3 0-1-15,-2-2 0 0,1 2-2 16,1 0 2-16,3 0 0 16,-1 0 0-16,-2 1 4 15,-2-3-3-15,-1 2-1 16,-2-2 0-16,0 3-1 16,0 1-1-16,0 1 3 15,0 0-1-15,-1 3 4 16,-2 0-3-16,0-1-1 15,-1 1 0-15,-2-3-1 16,0 0 0-16,0-1 1 16,0-2 0-16,-2-1 0 0,2 2-3 15,-1 1 3-15,-2-3 0 16,-2 1 1-16,-2 2 0 16,0 0-1-16,1 1 0 15,0-1 0-15,-2 1 4 16,2 0-5-16,1 1 1 15,0-1 0-15,2 0 0 16,0 2 0-16,5-2 0 16,-2 3 0-16,0 0 2 15,2-2-2-15,-2 1 0 16,0 0-3-16,-4-1-3 16,4-1 6-16,-3 2 0 15,-3-2 19-15,-1-1-19 16,-8 3 11-16,-2-2-11 0,-3 0 1 15,-7 1 15-15,-5 1-14 16,-5-1 8-16,-5 2-3 16,-5 0-6-16,-4 0-1 15,-2 0 0-15,-1 0-1 16,-1 0 0-16,-2 2 1 16,-1 2-35-16,0 1-19 15,0 7-156-15,0-2-112 16,-3 1-571-16</inkml:trace>
  <inkml:trace contextRef="#ctx0" brushRef="#br0" timeOffset="10459.86">2152 11067 312 0,'0'0'287'15,"0"0"-167"-15,0 0-78 16,0 0 26-16,0 0 56 16,0 0-10-16,0 0-11 15,15-32-25-15,-6 25-26 16,-3-3-4-16,0 4-29 16,0-1-4-16,0 1 6 15,4 2-21-15,-1 1 7 16,0 0-7-16,3 3 1 0,-3 0 6 15,6 0-6 1,-2 10-1-16,1 9 13 0,2 5-13 16,0 7 0-16,-2 8 0 15,4 6 1-15,-6 2 10 16,-2-2-11-16,-1-5 1 16,-3-4 0-16,-3-9 5 15,0-6-6-15,-3-6 0 16,3-6-1-16,-3-3 1 15,0-4 7-15,0-2-6 16,0 2 6-16,0-2-1 16,0 0-3-16,0 0 7 15,0 0 48-15,0-4 30 16,0-7-84-16,0-3-4 16,-6-6-1-16,3-3-12 0,0-4 13 15,0-2-21 1,3-2-32-16,-4-2 18 0,4 0-68 15,0 2 65-15,0 1 22 16,0 2-77-16,0 2 80 16,10 2-19-16,-4 3 19 15,5 2 5-15,-1 5-3 16,-1 3 11-16,0 8 0 16,6 3-29-16,-2 0 22 15,2 9 6-15,6 12 1 16,0 7 11-16,1 6-3 15,0 6-8-15,0 4 24 16,-2 3-14-16,-3 1 24 0,-2-1-2 16,-5-3 30-1,-3-6 6-15,-2-6-42 0,-2-5 9 16,-3-8 10-16,0-8-17 16,0-4 20-16,0-5-27 15,0-2 0-15,0 0 13 16,0-5-34-16,0-8-134 15,0-3-553-15</inkml:trace>
  <inkml:trace contextRef="#ctx0" brushRef="#br0" timeOffset="10851.25">3029 11076 776 0,'0'0'624'15,"0"0"-560"-15,0 0-46 16,0 0-17-16,0 0-1 16,0 0 32-16,0 0 17 0,81 2 21 15,-51-2-22-15,1 0-17 16,3 0 4-16,-7 0-25 16,0 0-3-16,-5 0 8 15,-3 0-14-15,-5 0-2 16,-1 0 1-16,-5 0-71 15,-8 0-97-15,0 6-209 16,-2 0-298-16</inkml:trace>
  <inkml:trace contextRef="#ctx0" brushRef="#br0" timeOffset="11173.31">3041 11375 753 0,'0'0'302'16,"0"0"-221"-16,0 0 60 16,0 0-1-16,0 0-55 15,88-4 24-15,-60 2-6 16,-1 1-30-16,-2 1-9 15,-3 0-31-15,-2 0-3 16,-5 0 4-16,-1 0-33 16,-5 0 11-16,-2 3-12 15,-3-2 1-15,-1 0 10 16,-3 1-11-16,2-1 0 0,-2 1-41 16,0-1-257-16,0 0-450 0</inkml:trace>
  <inkml:trace contextRef="#ctx0" brushRef="#br0" timeOffset="15264.68">3833 11005 377 0,'0'0'193'16,"0"0"-122"-16,0 0-28 16,0 0-5-16,0 0 50 15,0 0-18-15,0 0-2 16,0-16 0-16,2 16-20 16,-1-3-15-16,1 2-4 0,-1 0-17 15,2 1 11 1,-2 0-22-16,1 0 0 0,1 0 19 15,0 0-18-15,0 0 4 16,1 0 4-16,1 0-10 16,1 5 22-16,4 7-6 15,-1 5 1-15,2 5 16 16,-1 5-21-16,-1 6-5 16,3 3 2-16,0 4-8 15,-3 3 12-15,-3 3-7 16,1-1 7-16,-1-3 12 15,-3-4-25-15,-1-6 1 16,-1-9 0-16,-1-5 11 0,0-9-7 16,2-3-4-1,-2-4-1-15,0 1 6 0,0-3 1 16,0 0 2-16,0 0 4 16,0-12-6-16,0-4 8 15,0-6-14-15,0-4-1 16,0-3 0-16,-3-5-5 15,1 1 4-15,1-2 1 16,1-1-19-16,0 2-2 16,0 1-40-16,3 0 35 15,6 7 14-15,2 2 2 16,0 5 10-16,4 4 0 16,-2 3 0-16,1 4-1 15,-4 2-5-15,2 4 6 0,-1 1-1 16,-1 1-5-16,-1 0 6 15,0 12 0-15,1 8 1 16,1 5 25-16,-2 6-24 16,4 7 11-16,-2 5-2 15,-1 0-10-15,0 1 24 16,-2-3-18-16,-2-4-5 16,0-9 5-16,-2-7 2 15,-1-6-9-15,0-7 0 16,-1-6 1-16,-2-1 1 15,0-1-2-15,0 0 19 16,0 0 22-16,0 0-30 16,0-5 23-16,0-9-15 0,0-6-18 15,0-2 24-15,0-6-17 16,0 0-6-16,0-4 8 16,0-2-10-16,3-4 0 15,3 0-9-15,0-2-29 16,1 3 32-16,5 1-39 15,-1 5-1-15,2 4 34 16,-1 6-17-16,0 8 19 16,-2 3 4-16,-1 9-10 15,-4 1 15-15,5 4 2 16,-4 15-1-16,5 6 35 16,0 9-25-16,0 7 19 15,4 4 14-15,0 3-28 16,-3 1 23-16,1-6-19 15,-4-5-5-15,-1-7-5 0,-1-8-8 16,-3-6-1-16,-1-6 0 16,-1-7-12-16,-2-3-55 15,0-1-299-15,0 0-313 0</inkml:trace>
  <inkml:trace contextRef="#ctx0" brushRef="#br0" timeOffset="15752.5">3687 11747 548 0,'0'0'165'15,"0"0"-107"-15,0 0 41 16,0 0 88-16,0 0-43 0,91-7-54 15,-51 7 32-15,11 0-4 16,7 0-41-16,6 0-10 16,3 2-35-16,0-1 0 15,-1-1-2-15,-3 0-29 16,-4 0 5-16,-2 0-6 16,-5 0 1-16,-10-3 6 15,-3-2-7-15,-9 0 1 16,-8 1 8-16,-3 0-8 15,-8 1-2-15,-5 2-7 16,-2-1-36-16,-4 2-36 16,0 0-76-16,0 0-74 15,0 0-312-15</inkml:trace>
  <inkml:trace contextRef="#ctx0" brushRef="#br0" timeOffset="16953.81">3845 12083 719 0,'0'0'231'16,"0"0"-207"-16,0 0-7 16,0 0-16-16,0 0 22 15,0 0 47-15,0 0-8 16,81-76-1-16,-62 65-27 15,0 2-15-15,-2 2 4 16,2 3-21-16,-4 4-2 16,3 0 0-16,-3 14 6 15,1 10 2-15,-2 7 0 16,-1 6 3-16,-4 7 1 0,-3 2-5 16,3 3-7-16,-5-3 0 15,1-1 7-15,-2-4-5 16,-2-6-1-16,-1-9 0 15,0-4 15-15,0-10-15 16,0-5-1-16,0-4 9 16,0-3-8-16,0 0 87 15,0 0-9-15,0-14-5 16,0-4-40-16,-1-5-33 16,-2-2 4-16,1-3-5 15,1 0-3-15,1-3 2 16,0 1 1-16,0-1 0 15,7 5-1-15,4 1-1 0,-1 4 2 16,4 3-10-16,-1 4 1 16,-4 3 8-16,0 5 1 15,0 2 0-15,0 4-6 16,-3 0-8-16,1 0 8 16,1 12-4-16,5 6 10 15,-2 5 2-15,0 4-2 16,-3 1 0-16,1 2 5 15,-1-4 1-15,-1 1-6 16,-4-6 0-16,0-1-7 16,-2-6 7-16,1-2 1 15,-2-6 5-15,0-3 11 16,0-2-16-16,0-1 17 0,0 0-6 16,0-7-11-1,0-9-1-15,0-7 0 0,0-4-35 16,1-2 2-16,5-4-31 15,2 2 42-15,8 0 12 16,-1 5 0-16,6-1 9 16,1 8 1-16,2 0 0 15,6 9 6-15,0 1-4 16,1 8-2-16,3 1 8 16,-1 3 3-16,-3 12 8 15,1 9-9-15,-5 9 5 16,-5 6 15-16,-5 8-28 15,-5 7 8-15,-8 19-9 0,-3 17 0 16,-14 18 12-16,-8 4-12 16,-5-9 0-16,6-22 15 15,6-27-15-15,6-13-1 16,3-5 19-16,6 3-17 16,0 2 6-16,0 2-7 15,9-10-1-15,12-5 13 16,7-6-12-16,5-7-1 15,10-6 0-15,8-4 1 16,7-5 7-16,6 0 0 16,2-17 35-16,6-8 21 15,-4-4-14-15,-4-4-4 16,-7-4 6-16,-8 1-27 16,-6 0 26-16,-7-1-35 0,-9 1-3 15,-6 3-13 1,-14-11-6-16,-7 7-124 0,0 4-236 0</inkml:trace>
  <inkml:trace contextRef="#ctx0" brushRef="#br0" timeOffset="17711.23">1976 10861 861 0,'0'0'267'15,"0"0"-234"-15,0 0-33 16,0 0 0-16,0 0 55 15,0 0-18-15,0 0 5 16,-30 83 23-16,26-45-41 16,-1 8 10-16,-1 4-20 0,2 18-1 15,1 21 6-15,3 27-6 16,0 16 0-16,0 3-13 16,13-2-1-16,-1-7 1 15,3 0 0-15,-3 1 0 16,3-2 4-16,-5-4 4 15,1-3-14-15,-1-5 6 16,2-2-3-16,0-4 2 16,-3-4 1-16,-3-7 0 15,0-8 9-15,0-19-8 16,-1-16-2-16,0-16 0 16,-2-8 1-16,2-3 1 15,-1-2-1-15,1-7 0 0,-2-14 0 16,7-24-165-16,-7-14-74 15,0-11-487-15</inkml:trace>
  <inkml:trace contextRef="#ctx0" brushRef="#br0" timeOffset="19416.56">2042 10793 629 0,'0'0'111'15,"0"0"-80"-15,0 0 8 16,0 0 40-16,0 0 51 16,0 0 6-16,101-3-62 15,-80 9 0-15,7 0-16 16,4-1-6-16,-1 0-19 0,9 0-18 15,-1 0 14-15,7 2-7 16,5-2 13-16,4 0 4 16,8 0-39-16,17 1 19 15,-7-3 9-15,8-3-9 16,0 0 13-16,-10 0-23 16,8 0 2-16,12 0 14 15,13 0-24-15,14 0 17 16,3 0-18-16,-6 0 7 15,-8 0 12-15,-8 7-19 16,1-3 0-16,-2 0 0 16,-1 1 8-16,-9 0-8 15,-3-1 0-15,-1-1 0 0,2-2 3 16,1-1-3-16,1 0 0 16,-2 0 0-16,-1 0 3 15,-13 0-3-15,-14 0 0 16,-10 0 0-16,-2 0 3 15,9 0-3-15,5 0 0 16,4 0 0-16,-6-1 2 16,-3-1-2-16,-7 1 0 15,-5-1 0-15,-7 0 4 16,-5 1-4-16,-8-1 0 16,-8 0 0-16,-5 2-2 15,-4 0 1-15,-3 0 1 16,-3 0 0-16,0 0-8 0,0 0-13 15,0 9 21 1,0 1 5-16,0 3 9 0,-3 1-12 16,-1 3-2-16,2 2 0 15,1 3 9-15,1 2-8 16,0 7-1-16,-2 1 0 16,2 5-2-16,0 2 2 15,-1 6 1-15,1 3-1 16,0 6 6-16,0 15-6 15,0 17-1-15,0 12 1 16,6 5-5-16,4-4 4 16,1-8 1-16,-2-8 0 15,4 4-1-15,-1 0-9 16,4 0 10-16,1-2-1 16,2-1-3-16,-1-2-3 0,0-1 9 15,3-2-2-15,-5-1 0 16,2-1 1-16,0-15-1 15,-5-9 0-15,-2-13 0 16,1-2-4-16,-2 4 5 16,2 4-1-16,3 2 7 15,-3-4-1-15,1-8-7 16,-2-3 1-16,-2-6-9 16,0-5 9-16,-3-7 0 15,-3-6 1-15,-2-1 5 16,1-6-5-16,-2-2-1 15,0 0 0-15,0 0-19 0,-2 0 18 16,-8 0-15-16,-5 0 15 16,1 0-11-16,-6-2-1 15,-4 2 6-15,-6 0-6 16,-6 0-14-16,-6 0-43 16,-7 7 39-16,-6 0 31 15,-5 3 35-15,-2-3-21 16,-15 4 15-16,6-3-7 15,-2 1-13-15,-6-1-2 16,13 2 4-16,-23-1 2 16,-11 1 19-16,-15-2-32 15,3 1 19-15,6-2-1 16,9-2-17-16,14 0 12 16,-1-1-13-16,2-2 12 15,-6 0 4-15,-3-2-10 0,3 0-4 16,-3 0-2-16,0 0 0 15,3-5 3-15,0-3 3 16,-3 3-5-16,2-2 12 16,-2 0-11-16,-2 1-3 15,2 0 1-15,2 1-7 16,2 0 7-16,1 2 0 16,2 0 0-16,11 2 10 15,15 1-4-15,13 0-2 16,8-2 8-16,-5 0 1 15,-1 2 24-15,-5 0-18 16,8-1-3-16,2 1 18 16,0-2-34-16,2 2 0 0,-1 0 0 15,1 0 0-15,3 0 1 16,3 0 51-16,8 0-28 16,5 2-21-16,4 1 6 15,4-1-9-15,7-2 0 16,1 0 7-16,-1 0-10 15,2 0 4-15,0 0-1 16,0 0 6-16,0 0-6 16,0 0 0-16,0 0-7 15,0 0-29-15,0 1 0 16,2 1-102-16,19-2-85 16,0 0-59-16,1-7-581 0</inkml:trace>
  <inkml:trace contextRef="#ctx0" brushRef="#br0" timeOffset="23944.21">5459 11448 624 0,'0'0'148'0,"0"0"-105"15,0 0-17-15,0 0 27 16,0 0 59-16,0 0-34 16,0 0-29-16,42 0 41 15,-32 0-6-15,3-4-21 16,1-1-10-16,5-4 8 16,2-3 36-16,4-1-43 15,1-2-37-15,4-4 18 16,0-2-14-16,-2-2-5 0,2-3 1 15,-3 1-11 1,-2-2-4-16,-1-3-2 0,-2 1 1 16,-1-2 4-16,-2-1-3 15,-2-2 4-15,1 1 5 16,-5 0-11-16,-1-2 0 16,-3-2-1-16,-3-1-2 15,0-2 3-15,-5-1 0 16,-1 2 1-16,0 2 12 15,0-2-12-15,-7 3-1 16,-5-1 0-16,3 0 0 16,-6 2 3-16,-3-2-1 15,2 1-2-15,-3 2 6 16,-4 0 3-16,2 2-11 0,-4 1 2 16,0 3 0-1,-4 3-3-15,-2 0 3 0,3 3 0 16,-4 4 7-16,1 1-5 15,1 2-2-15,0 3 0 16,-1 0 1-16,1 0 3 16,0 0-4-16,2 0 0 15,2-1 4-15,-2 1-4 16,4-2 0-16,-1 1-1 16,1-1 1-16,-4 2-2 15,5 0 2-15,-2 0 0 16,0 2-8-16,-1 0 8 15,3 4 0-15,0-2-7 0,2 3-2 16,2 0 9 0,2 0 0-16,-2 0 7 0,5-1 0 15,0 3-6-15,0-2-2 16,1 0-4-16,5 3 5 16,2-1 6-16,0 1-6 15,2 0 0-15,1 1 9 16,2 1-9-16,1 0-1 15,0 0 0-15,0 0 1 16,0 0 5-16,0 0-5 16,0 0 0-16,0 0-1 15,0 0-20-15,0 1 8 16,0 15 12-16,1 6 1 0,9 9-13 16,1 6 13-1,1 1-1-15,0 0 1 0,-5-3-41 16,1-6 22-16,-4-4-2 15,2-9 21-15,-5-6-8 16,-1-4 9-16,2-5-1 16,-2-1 0-16,0 0 7 15,0 0 9-15,0 0 19 16,0-10 11-16,-2-6-9 16,-8-7-36-16,0-4 41 15,-4-3 3-15,1-3-44 16,-2-3 40-16,-3 1-23 15,4-1-11-15,-2 0 12 16,1 4-18-16,2 0-1 0,2 6 0 16,0 2 7-16,3 4 1 15,2 6-8-15,3 4 7 16,0 6 6-16,3 1-7 16,0 3-6-16,0 0 0 15,0 0-25-15,0 0 19 16,0 0 4-16,9 0 2 15,7 0 0-15,1 4 1 16,8 1-1-16,-1-2 0 16,7 2 1-16,-1-2 1 15,3-2-2-15,0-1 0 16,-2 0 0-16,-4 0-1 16,-3 0 1-16,-8 0 0 0,-4 0 6 15,-6 0-7-15,-3 0 1 16,-1 0 0-16,-2 0 19 15,0 0-18-15,0 0-2 16,0 5 1-16,0 6 0 16,-5 5 4-16,-1 6-4 15,-1 4 1-15,-1 3 4 16,-1 3-4-16,-2 4-1 16,-3-1 0-16,2-2 1 15,-4-2 0-15,2-3-1 16,1-6 0-16,2-2 6 15,4-4 0-15,-2-7-12 16,3-1 6-16,6-6 0 0,-3 0 3 16,3-2-3-1,0 0 9-15,0 0 16 0,0 0-9 16,0 0-2-16,0 0-14 16,0 0-4-16,0 0-12 15,0 0-46-15,3 0-293 16,0-3-609-16</inkml:trace>
</inkml:ink>
</file>

<file path=ppt/ink/ink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11.375" units="1/deg"/>
          <inkml:channelProperty channel="T" name="resolution" value="1" units="1/dev"/>
        </inkml:channelProperties>
      </inkml:inkSource>
      <inkml:timestamp xml:id="ts0" timeString="2021-05-19T16:00:18.719"/>
    </inkml:context>
    <inkml:brush xml:id="br0">
      <inkml:brushProperty name="width" value="0.05292" units="cm"/>
      <inkml:brushProperty name="height" value="0.05292" units="cm"/>
      <inkml:brushProperty name="color" value="#FFFFFF"/>
    </inkml:brush>
    <inkml:brush xml:id="br1">
      <inkml:brushProperty name="width" value="0.05292" units="cm"/>
      <inkml:brushProperty name="height" value="0.05292" units="cm"/>
      <inkml:brushProperty name="color" value="#92D050"/>
    </inkml:brush>
  </inkml:definitions>
  <inkml:trace contextRef="#ctx0" brushRef="#br0">10954 6328 629 0,'0'0'538'16,"0"0"-454"-16,0 0 6 16,0 0 59-16,0 0 1 15,0 0-32-15,-6 0-66 16,6 0-12-16,0 0-1 15,0 0-1-15,-2 0 10 16,2 0-19-16,0 0 3 16,-1 0 2-16,1 0-6 0,0 0 0 15,0 0-1 1,0 0-26-16,0 0 21 0,0 0-3 16,0 0-7-16,0 0 9 15,0 0-21-15,0 0 0 16,0 0 0-16,0 0 0 15,9 0 11-15,4-1-5 16,7-2-6-16,2 0 8 16,5 1-8-16,4-1 0 15,3 0-1-15,4 0-1 16,2 2 2-16,2 1 2 16,-5 0-1-16,2 0 1 15,-3 0-2-15,-5-2 0 16,-1 2 0-16,-6 0 6 15,-4 0-6-15,-6-3 0 0,-2 3 0 16,-5 0 6-16,-4-2-6 16,0 2-1-16,-3 0 1 15,2 0-1-15,-2 0 0 16,0 0 1-16,0 0 0 16,0 0-1-16,0 0 0 15,0 0 1-15,0 0 0 16,0 0-9-16,0 0 8 15,0 2-6-15,1 5 7 16,1 8-1-16,1 2-1 16,0 6 2-16,1 2 0 15,2 6 6-15,0 3-2 16,2 5-4-16,-1 2 0 0,3 2-1 16,-2 2 1-16,3-1 0 15,-1 3 2-15,0 0-2 16,-2-1 13-16,2 2-13 15,-2 2 0-15,-1-3 0 16,1-3 0-16,0-1 8 16,-2-2-7-16,-1-7 7 15,3 0 15-15,-4-5-22 16,2-5 18-16,-3-5-4 16,0-2-14-16,-3-6 19 15,1-4-8-15,-1-3-11 16,2-2 8-16,-2-1-9 0,0-1 0 15,0 0 0 1,0 0 1-16,0 0 4 0,0 0-4 16,0 0 0-16,0 0 18 15,0 0-19-15,0 0 11 16,0 0-1-16,0 0-8 16,0 0 10-16,0 0-10 15,0 0-1-15,0 0 8 16,-5 0-9-16,-5 0 0 15,-2 2 0-15,0 3-5 16,-4 0 5-16,-1 2 0 16,-4-1 0-16,-4 1 1 15,0 0-1-15,-5 2 0 16,-3-2 0-16,-6 0-15 16,-1-1 14-16,-3-1-6 0,2 2 7 15,0-3-1 1,3 2-2-16,4-2 3 0,1-1-1 15,2 0-13-15,6-2 14 16,1 1 0-16,7-1 0 16,1-1-1-16,5 0 2 15,5 0-1-15,2 0 0 16,1 0-1-16,2 0 0 16,1 0 1-16,0 0 0 15,0 0-1-15,0 0-4 16,0 0 5-16,0 0-7 15,0 0-11-15,0 0 18 0,0 0-12 16,1 0 2-16,8 2 9 16,1-1 1-16,5-1 0 15,0 0-1-15,4 0-2 16,0 0 3-16,4 0 0 16,3 0 1-16,2 0 7 15,3-3-7-15,2-1-1 16,3-1 0-16,0 0 0 15,4-1 4-15,-3-1-4 16,-1-1 1-16,0 1 2 16,-3-2-3-16,-3 1 0 15,-3 2-1-15,-4 0 4 16,-5 2-3-16,-1 1 1 0,-3 2-1 16,-3 1 9-1,-2 0-9-15,1 0-1 0,-4 0-5 16,0 0 5-16,-1 0 0 15,-2 0 1-15,-2 0 0 16,1 0 5-16,-2 0-4 16,1 0-1-16,-1 0 0 15,0 0 1-15,0 0 6 16,0 0-6-16,0-2 8 16,0 1 7-16,0-6-16 15,0-1 6-15,0-6-6 16,-1-4 0-16,-5-2 0 15,1-5 0-15,-2 0 0 16,-2-4 1-16,0-4-1 16,0-1 0-16,-3-1-1 0,2-3-5 15,-1-2 5-15,-1 0 1 16,2-1-12-16,1-1 2 16,-1 3-14-16,2 2 15 15,0 4 8-15,2 1-13 16,2 5 14-16,0 2 1 15,-1 3-1-15,2 3 3 16,0 2-2-16,0 3-1 16,0 1 0-16,0 0 1 15,0 0-2-15,0 4 1 16,-1-1 0-16,4 2 3 16,-2 1-2-16,1 1-1 15,-1 2 0-15,1-1 0 16,1 0 1-16,-2 2-1 0,2 0-1 15,-1 1 0-15,1-1-3 16,0 2 4-16,0 1 0 16,-2 0 1-16,2 0-7 15,0 0 6-15,0 0 0 16,0 0 0-16,0 0-2 16,0 0 2-16,0 0 0 15,0 0 0-15,0 0 1 16,-1 0-1-16,1 0 0 15,-2-2 0-15,-1 2-15 16,-1-2 15-16,-5-1-10 0,0 3 4 16,-3-3-1-16,-6-1-2 15,-4 1-16-15,-1-1 14 16,-5-1-5-16,-5-1 15 16,-4 2-10-16,-2-1 10 15,0 2-7-15,0 3 1 16,1 0 6-16,4 0 1 15,4 0-6-15,3 0 6 16,7 3 0-16,4 2 0 16,4-2 5-16,6 0-5 15,-1-2 0-15,4-1-1 16,3 0 0-16,0 0 1 16,0 0 0-16,0 0-6 0,0 0 5 15,3 0-29 1,15-1 29-16,5-7-1 0,12-3-1 15,8-2 3-15,9 0 9 16,8-1-9-16,1 0 19 16,2 1-19-16,-8 4 13 15,-10-1-13-15,-11 6 0 16,-12 3 4-16,-10 1-4 16,-6 0 0-16,-4 0-2 15,-2 0-5-15,0 0-21 16,-12 5-77-16,-5 5-193 15,-8-3-869-15</inkml:trace>
  <inkml:trace contextRef="#ctx0" brushRef="#br0" timeOffset="1147.07">2634 2684 985 0,'0'0'217'0,"0"0"-143"15,0 0-41-15,0 0 6 16,0 0 47-16,0 0-19 15,0 0-9-15,0-4-19 16,0 4-8-16,0 0 11 16,0 0-17-16,0 0-6 15,0 0 1-15,0 0-20 16,0 11 7-16,0 5-6 16,4 12 8-16,8 11 21 15,9 19-24-15,4 24-4 16,10 27 9-16,-1 6-9 15,-3-5 3-15,-7-24-5 0,-10-29 0 16,-4-17 10-16,-4-7-10 16,3 3 0-16,-3 1-1 15,0-1 0-15,-3-10 1 16,0-7 0-16,-3-6 0 16,1-6 2-16,1-3-2 15,-2-3 0-15,1-1 0 16,-1 0-4-16,0 0 4 15,0-12-27-15,0-23-135 16,0 5-245-16,-3-6-499 0</inkml:trace>
  <inkml:trace contextRef="#ctx0" brushRef="#br0" timeOffset="1695.51">2498 2549 375 0,'0'0'285'0,"0"0"-120"0,0 0-44 15,0 0-9-15,0 0-10 16,0 0-12-16,0 0-7 16,5-2 1-16,8 2 22 15,-1 0-60-15,10-2-2 16,2 1-16-16,7-1-14 15,5 2 8-15,6 0-21 16,7 0 11-16,5 0-12 16,2 0 6-16,0 0 2 15,8 0-7-15,-3 0 1 16,0 0 12-16,0 0-14 0,-7 0 6 16,-2-3-1-1,-6-1-4-15,-8-1 8 16,-7 1-1-16,-9 0 3 0,-8 0 2 15,-5 3-13-15,-3-1 6 16,-5 2-5-16,-1 0 5 16,0 0 3-16,0 0 0 15,0 0-9-15,-10 0-121 16,-5 0-163-16,-4 0-640 0</inkml:trace>
  <inkml:trace contextRef="#ctx0" brushRef="#br0" timeOffset="2784.62">2734 2578 342 0,'0'0'219'0,"0"0"-87"16,0 0 18-16,0 0-14 15,0 0-34-15,0 0-16 0,0 0-18 16,-2 0-41-1,2 4-1-15,0 4 5 0,-1 3-7 16,1 2 17-16,0 0-18 16,-2 4 2-16,2 2 1 15,0 6-14-15,0 3-1 16,2 8-1-16,5 3-8 16,1 6 20-16,2 3-14 15,-1 2 0-15,0 4 6 16,3 3-14-16,-3 2 2 15,0 5-2-15,1 2 1 16,1 2 12-16,-4 1-12 16,0-3-1-16,1-3 8 15,-5-7-8-15,3-3-1 16,0-10 0-16,-3-2 1 0,3-4 9 16,-2-7-8-16,-1-6 16 15,0-6 5-15,0-6-22 16,-1-5 12-16,-2-4 17 15,1-3 16-15,-1 0 39 16,0 0-23-16,0 0-35 16,0 0-13-16,2 0-12 15,-2 0 5-15,3 0-6 16,0 0 1-16,4 0 6 16,4 0-7-16,1 0 0 15,4 0 0-15,5 0 1 16,0 0 16-16,6 0-16 0,1 0-1 15,8 0 18-15,2 0-17 16,4-3-1-16,2-1 11 16,0 1-10-16,-2 0 8 15,-3 0-9-15,1 0 8 16,-6 0-1-16,-1 1-7 16,-6 2 0-16,-2 0 0 15,-8 0-9-15,1 0 9 16,-9 0 0-16,-5 0 2 15,-1-2 14-15,-3 2-15 16,0 0-1-16,0 0 7 16,0 0-1-16,0 0 24 15,0 0-16-15,-6 0 11 0,-7 0-5 16,-11 0-20-16,-9 0 0 16,-4 2-9-16,-11 3-16 15,-1 0 25-15,-2-1-10 16,-1-2 10-16,3-1 3 15,1-1-1-15,5 0-2 16,1 0 0-16,8-4 0 16,4-4 0-16,3 3 0 15,10-1 0-15,4 3 3 16,7 0-2-16,3 0-1 16,0 2 0-16,3 1-12 15,0 0 11-15,0 0-4 16,0 0 5-16,0-1-2 0,0 1-13 15,0 0-28 1,0 0-51-16,3-2-167 0,5 2-121 16,1-1-478-16</inkml:trace>
  <inkml:trace contextRef="#ctx0" brushRef="#br0" timeOffset="3603.23">2668 2564 454 0,'0'0'137'0,"0"0"-73"16,0 0 11-16,0 0 13 15,0 0 39-15,0 0-1 16,0 0-21-16,14 90-6 16,-6-50-37-16,6 21-8 15,8 19-12-15,8 23-20 16,4 9 2-16,-2-3-16 16,-4-13-6-16,-11-26 14 15,-3-14-15-15,-6-17-1 16,-2-3 1-16,1 3 0 15,-1 3 13-15,0 1-14 16,-3-7 1-16,0-9-1 16,-1-6 7-16,-1-8-5 0,1-5-1 15,-1-3-1-15,-1-5 12 16,2 0-12-16,-2 0 0 16,0-2-32-16,0-23-61 15,-3 0-227-15,-5-1-347 0</inkml:trace>
  <inkml:trace contextRef="#ctx0" brushRef="#br0" timeOffset="4181.88">2652 2544 400 0,'0'0'153'0,"0"0"-65"0,0 0 24 15,0 0-6-15,0 0 106 16,0 0-79-16,0 0-89 16,47 0-8-16,-26 0-7 15,3 0 17-15,5 0-2 16,5-2-33-16,3-1 10 15,5-2-8-15,4-1-2 16,2 0 11-16,4-2-10 16,3 2-2-16,-2-4 16 15,0 2-17-15,-2 2-3 16,-5 0 5-16,-4 1-3 16,-5 3 9-16,-7 0-10 15,-6 2 8-15,-8 0 23 16,-4 0-24-16,-6 0 2 0,0 0-16 15,-4 0 1-15,-2 0 7 16,0 0-8-16,0 0 7 16,0 0-7-16,-8 0-137 15,-5 0-142-15,-2 0-548 0</inkml:trace>
  <inkml:trace contextRef="#ctx0" brushRef="#br0" timeOffset="4925.43">2820 2626 548 0,'0'0'136'0,"0"0"-59"16,0 0 103-16,0 0-34 15,0 0-39-15,0 0-39 16,0 0-29-16,-13 1-13 16,10 12-20-16,3 5 12 15,-3 4 3-15,3 8-13 16,0 6 21-16,0 6-9 16,0 6-10-16,0 7 5 15,0 4-15-15,0 5 9 16,0 2-9-16,0 13 6 15,3 11-6-15,0 13 0 0,-3-8 9 16,4-19-8-16,-1-21 0 16,0-12-1-16,2 4 0 15,-1 6 0-15,1 0 0 16,1-6 0-16,-1-10 0 16,0-6 7-16,-2-7-5 15,0-6 9-15,3-6-11 16,-3-2 1-16,0-4 9 15,3-2-9-15,-3 0 4 16,-2-4 46-16,2 0 12 16,-1 0-37-16,1 0-17 0,0 0-8 15,0 0 14 1,3 3-13-16,4-2-2 0,1 0 12 16,3 0-5-16,3 1 11 15,8-2-5-15,2 1 0 16,3-1 24-16,6 0-26 15,1 0-2-15,2 0 7 16,1 0-10-16,2 0 19 16,-3-4-9-16,-4-1 5 15,-3 2 14-15,-8 2-26 16,-3 0 4-16,-7 1-7 16,-5 0 5-16,-4 0 19 15,-2 0-5-15,0 0-8 16,0 0 6-16,0 0-22 15,0 0 6-15,-2 0-7 0,1 0 1 16,-2 0 0-16,3 0-1 16,4-3-27-16,1-1-99 15,-4-1-279-15</inkml:trace>
  <inkml:trace contextRef="#ctx0" brushRef="#br0" timeOffset="30633.17">2453 13597 312 0,'0'0'146'0,"0"0"-83"16,0 0 10-16,0 0 72 15,0 0-5-15,0 0-83 0,0-9-28 16,0 9-8-16,0 0-21 15,0 0 20-15,0 0-19 16,0 0 0-16,0 0-1 16,0 0-29-16,0 0-36 15,0 0 26-15,0 0-24 16,0 0 45-16,0 0 8 16,0 4 10-16,0-3 9 15,0 1-1-15,0-1-8 16,0-1 8-16,0 0 2 15,0 0 71-15,0 0-2 16,0 0-7-16,0 0 11 0,0 0-24 16,0 0 12-1,0 0-7-15,0 0-18 0,0 0 27 16,0 0-14-16,0 0 5 16,0 0 3-16,0 0-45 15,0 0 16-15,0 0-21 16,0 0-16-16,0 1 21 15,0 3-22-15,0 4 10 16,0 1 6-16,0 2-10 16,0 6-6-16,0 0 0 15,0 4-1-15,0-1 0 16,0 3 2-16,0 0-1 16,0 1 7-16,0 1-6 15,0 1-1-15,0 1 0 16,0 1 1-16,0 3 0 0,0-1-1 15,0-1 1-15,0 2 5 16,0-2-5-16,0 0-1 16,0 2 0-16,0-1-1 15,0 0 0-15,0 2 2 16,0-2-1-16,0 1 3 16,0-2-2-16,0 3-1 15,0 1 0-15,0-1 1 16,0 2 6-16,0 0-6 15,0-1-1-15,0 2 0 16,0-1 3-16,0 0-9 16,0 1 6-16,0-1 0 15,3 0-4-15,2 2 6 0,2-1-2 16,-2-2 4 0,5 1 2-16,1-2-6 0,0-1 0 15,1-1 2-15,-1 1 14 16,4-2-16-16,-2 2 1 15,2-1 11-15,3 0-5 16,0-2-7-16,0 2 0 16,4-2 2-16,2 1 18 15,0 2-11-15,-3-2 0 16,6 0 5-16,-2-5-5 16,-1-2-4-16,1 2-5 15,-1-5 10-15,-3-1-1 16,0 0-9-16,-2-3 0 15,-1-2 0-15,0-2 11 0,0-1-7 16,1-2-4-16,-1 1 0 16,-1-1 5-16,0-4-5 15,0 1 0-15,1 0 0 16,0 1 10-16,1-3-19 16,0 3 9-16,-2-4 0 15,4 1 9-15,-2 0-9 16,1-1-1-16,-1-1 0 15,5-1 1-15,-3 0 2 16,6 0-2-16,-2 0 0 16,0 0 4-16,2 0-3 0,0-3-1 15,-3-3 0 1,1-2-17-16,1 1 16 0,-4-2 1 16,0-1 0-16,-1-1 10 15,0-2-3-15,-2-1-7 16,-2 1 0-16,4-3 0 15,-3-1 3-15,-2 0-3 16,3 0 6-16,-5-1 6 16,2-2-5-16,2 0-7 15,-3-3 0-15,3 1 0 16,-2-2 0-16,1-2 0 16,1 1 8-16,1-2-4 15,-4 0-3-15,4-1-2 16,-5 2 1-16,4-3-2 15,-3-1 1-15,-2 2 2 0,-1-1-1 16,4-1 4-16,-4-1 2 16,-1 1-8-16,2-2 2 15,-4 0-1-15,0 3 0 16,1-2 2-16,-2 1-1 16,-2 2 4-16,3 0 2 15,-2 0-6-15,-1 1 0 16,-1 0-1-16,-1 1-1 15,-2-1 2-15,-2 0 0 16,0-1 4-16,0 1 3 16,0 0-9-16,0-2 2 15,0 3-3-15,-2-2 2 16,-5-2 2-16,-2-1-1 0,-1-2 3 16,-1 1-1-1,0-2-2-15,0 4 0 0,0-1-4 16,-2-1 3-16,4 3 1 15,-3-2 0-15,0 1 0 16,0-1 0-16,1 0 0 16,-2 0 0-16,3 3-9 15,-2 1 1-15,6-1 7 16,1 5 1-16,1 1-2 16,-1-1 4-16,1 1-4 15,1 3 2-15,-1 0-4 16,2 4 2-16,1 4 4 0,1 3-2 15,-2 3 8 1,2 1 0-16,0 2-8 0,0 1 0 16,0 1 0-16,0 0 9 15,0 0-9-15,0 0 0 16,0 0 0-16,0 0-15 16,0 0 14-16,0 0 1 15,0 0-22-15,-1 0 0 16,1 0-79-16,-5 0-66 15,-1 0-95-15,0 3-318 0</inkml:trace>
  <inkml:trace contextRef="#ctx0" brushRef="#br0" timeOffset="32344.56">2598 13593 514 0,'0'0'190'0,"0"0"-146"15,0 0 13 1,0 0 57-16,0 0-1 0,0 0 16 15,0 0-39-15,-21 2-12 16,21-2 7-16,0 0-24 16,0 0 11-16,0 0-19 15,0 0-32-15,0 0 9 16,0 1-24-16,0 1 0 16,9 4 20-16,6-1-20 15,0 1 10-15,6 2-3 16,1-2-11-16,2-1 31 15,3-1-9-15,3 1-4 0,0-2 18 16,1-1-7 0,0 1 0-16,1-1-24 0,-4-1 0 15,2 0 12 1,-5 1-13-16,5-2 5 0,-3 1 2 16,1-1-6-16,0 0-7 15,-1 0 0-15,0 0 2 16,-3 0 6-16,3 0-8 15,0 0 1-15,-2-1 8 16,0-2-3-16,-1 0-6 16,0 2 0-16,0 1 0 15,-2 0 8-15,-1 0-8 16,0 0 0-16,-2-2 14 16,2 2-6-16,-4 0-8 15,2-2 0-15,-1 2-2 16,0 0 2-16,4-3 0 0,-1 1 0 15,2 1 5-15,0-2 1 16,1 1-6-16,-1 0 0 16,-1 0 0-16,2 2-2 15,0-2 2-15,-2 2 0 16,1-3 0-16,-1 1 9 16,-3 1-9-16,-1-2 0 15,-3 0 0-15,0 0 4 16,-3 1-4-16,-3-1 0 15,-2 1-2-15,-2 0 1 16,-2 1-5-16,0 0 6 16,1-1 0-16,-4 1-9 0,0-1 10 15,0 2-1 1,3-1 0-16,-3 0 6 0,2-2 0 16,-1 0-5-16,1-2 0 15,-1 0 16-15,1 1-15 16,-2-1-2-16,0 0 0 15,0 1 6-15,0-2-1 16,0-1-5-16,0-1 0 16,0 1 15-16,-3-2-13 15,-5 1-2-15,1 0 0 16,-1 0-14-16,-2 0 7 16,-3 1 14-16,-1 0-4 15,-1 0 9-15,-1 1-3 0,-5-1-16 16,0 3 7-16,-3-1 0 15,-1 2 0 1,-2 1 0-16,-3 0 0 0,2 2 12 16,-4 0-11-16,1 0-2 15,1 0 0-15,-1 0-7 16,4 0 7-16,0 0 1 16,-1 0 0-16,4 2 8 15,0 0-7-15,0 1-2 16,-1-1 1-16,3 1-4 15,-1 0 1-15,-1-2 4 16,-1 2-1-16,1-1 7 16,-1 0-6-16,1 1-1 15,-2-2 0-15,-2 1 0 0,4-1-1 16,-1 1 2 0,1-1-1-16,0 0 21 0,3-1-14 15,-1 0-7-15,4 2 0 16,-3-2 1-16,-1 0-6 15,-2 2 11-15,0 0-6 16,-3 1 3-16,2 0-2 16,-2 1-1-16,0-1 0 15,2 1-2-15,0 1 1 16,2-2 1-16,-1 3 0 16,2-2 3-16,2 3-2 15,1-3-2-15,1 1 1 16,5-2-3-16,1-1 2 0,3 1 2 15,3-1-1-15,4-1 0 16,2 0-2-16,0-1 2 16,0 2-6-16,0-2-5 15,0 0 2-15,0 0 9 16,0 1-8-16,0 1-12 16,2 1-96-16,10 1-111 15,0-1-492-15</inkml:trace>
  <inkml:trace contextRef="#ctx0" brushRef="#br0" timeOffset="32781.18">2644 13593 772 0,'0'0'234'0,"0"0"-152"16,0 0 53-1,0 0-21-15,0 0-54 0,0 0 5 16,0 0 2-16,18 2 24 16,-1-10 19-16,5 0-56 15,3-3 7-15,2 1 4 16,6-4-43-16,-2 1 19 16,-4-1-25-16,0 2-15 15,-9 4 8-15,-2 2-9 16,-4 3-9-16,-6-1-21 15,-3 4-78-15,-1 0-16 16,-2 2-86-16,-3 9-29 16,-8 0-397-16</inkml:trace>
  <inkml:trace contextRef="#ctx0" brushRef="#br0" timeOffset="33024.03">2748 13654 793 0,'0'0'179'0,"0"0"-139"16,0 0 27-16,0 0 109 16,0 0-26-16,81 0 1 15,-45-1-27-15,1-9-46 16,-1-4 12-16,1 2-42 16,-4-1-19-16,-6 4-19 15,-5-1-10-15,-7 5-7 16,-3 1-49-16,-9 1-75 15,-3 1-85-15,-3 2 12 0,-12 0-204 16,-1 2-382-16</inkml:trace>
  <inkml:trace contextRef="#ctx0" brushRef="#br0" timeOffset="33263.68">2895 13659 702 0,'0'0'270'0,"0"0"-211"16,0 0-34-16,0 0 56 15,0 0 20-15,0 0 24 16,0 0 20-16,77-21-43 16,-47 6 0-16,0-4-7 15,4-1-43-15,-2 2-9 16,-4 3-30-16,-3 1-7 16,-5 5-6-16,-4 3-6 0,-5 2-38 15,-4 4-51 1,-6 0-111-16,-1 2 61 0,0 20 6 15,-11 0-208-15,-3-1-55 0</inkml:trace>
  <inkml:trace contextRef="#ctx0" brushRef="#br0" timeOffset="33852.53">3071 13704 553 0,'0'0'606'16,"0"0"-528"-16,0 0-53 15,0 0-8-15,0 0 51 16,0 0 79-16,82-51-47 15,-49 31-23-15,1-1 8 16,3 1-50-16,-1-1 10 0,-2 4-34 16,-4 2-1-16,-6 4-12 15,-6 3 2-15,-6 2-57 16,-5 4-35-16,-4 2-24 16,-3 0 17-16,0 0 39 15,-7 8-93-15,-8 3-121 16,-1 2 13-16,-4 2 128 15,2-1 113-15,0 0 20 16,2-3 65-16,4 0 78 16,3-5 43-16,6-3-31 15,3-3-35-15,0 0-49 16,6 0-32-16,12-9-1 16,7-5 85-16,5-5-44 0,3-3-41 15,4 0 21 1,2-2-13-16,1 2 16 0,-4-2 19 15,-3 9-75 1,-9 1-3-16,-8 6-3 0,-7 5-18 16,-9 3-112-16,0 1 18 15,-3 15 26-15,-16 7-119 16,-5 6-108-16,-1 2 157 16,-2-2 109-16,9-1 38 15,0-6 9-15,12-5 0 16,3-6 16-16,3-9 39 15,6-2-2-15,13-5 5 0,5-12 98 16,9-4-41 0,3-1-17-16,1-2 2 15,-1 4 21-15,0 1-7 0,-8 4-60 16,-4 3 9-16,-8 6-63 16,-8 6-23-16,-8 5 4 15,0 11-133-15,0 7-414 0</inkml:trace>
  <inkml:trace contextRef="#ctx0" brushRef="#br0" timeOffset="37397.93">1733 16084 998 0,'0'0'519'0,"0"0"-469"16,0 0-12-16,0 0 37 0,0 0 2 15,0 0 14-15,0 0-62 16,-5-3 0-16,5 3-20 16,0 0-9-16,0 1 0 15,0 15 7-15,0 5-1 16,0 8 13-16,3 5-18 16,5 2-1-16,-1 0 0 15,-1-4 10-15,0-6-18 16,-3-5 8-16,0-7-46 15,-1-3-34-15,-2-11-167 16,0 0-11-16,-5-2-296 0</inkml:trace>
  <inkml:trace contextRef="#ctx0" brushRef="#br0" timeOffset="38269.16">1560 16053 565 0,'0'0'366'16,"0"0"-269"-16,0 0-87 16,0 0 11-16,0 0 0 15,0 0 46-15,0 0 28 16,52-53-45-16,-27 42-11 16,4 3 25-16,-1 5-24 15,2 3-5-15,-2 0-34 16,0 14 25-16,-3 9 89 15,-3 5-61-15,-6 7-38 16,-2 3-13-16,-7 3 9 0,-5 0-9 16,-2-2-3-16,0-2-15 15,0-8-26-15,-5-5-52 16,-4-6 44-16,0-10-56 16,-1-5-59-16,1-3 22 15,-2-1 18-15,3-10 17 16,0-3-42-16,5 0 149 15,3 1 19-15,0 3 7 16,0 0 6-16,0 6 26 16,9 2-8-16,3 2 34 15,0 0-12-15,7 3-34 16,1 8 39-16,2 0-2 16,2 2-43-16,-2-3 0 0,-1-2-24 15,0-4 5 1,-3-2 4-16,-3-2-17 0,-2 0-1 15,-1-6 1-15,-3-7 0 16,-2-2 18-16,-2-4-18 16,-5-1-15-16,0-5-41 15,0 2-47-15,-5-1 39 16,-5 4 24-16,1 4 21 16,0 6 19-16,2 5 22 15,1 5 25-15,1 0-26 16,4 5 3-16,1 12-6 15,0 8 9-15,0 3 11 0,9 3 47 16,7 0-25 0,1-3-23-16,2-4-12 0,0-6-23 15,-1-5 6-15,0-7-8 16,0-6-33-16,-3 0-19 16,-3-11 16-16,-3-10-9 15,-5-4-33-15,-2-4-28 16,-2 0 6-16,0 0-8 15,-2 5 108-15,-4 5 52 16,-1 8 48-16,7 7-22 16,0 4 32-16,0 0-77 15,0 8 27-15,7 12-21 16,8 5 1-16,3 4 40 16,3 1-25-16,0-2-14 15,4-6-3-15,-1-5-37 0,-3-7 12 16,0-5-13-1,0-5-4-15,-5-9-34 0,-4-8-93 16,-3-3-208-16</inkml:trace>
  <inkml:trace contextRef="#ctx0" brushRef="#br0" timeOffset="38451.15">2191 16051 1440 0,'0'0'240'0,"0"0"-215"0,0 0-25 15,0 0-60 1,0 0-126-16,0 0-100 0,0 0-317 0</inkml:trace>
  <inkml:trace contextRef="#ctx0" brushRef="#br0" timeOffset="38891.03">2500 16170 1167 0,'0'0'171'0,"0"0"-135"15,31 109 19-15,-12-59-5 16,-1 1 12-16,3-2 5 0,-2-2-52 15,-2-6 2-15,1-7-17 16,-6-9 0-16,-5-8 9 16,-1-7-9-16,-3-6 0 15,-3-3 26-15,0-1-25 16,0 0 29-16,0-4-30 16,-12-9 2-16,-3-5 36 15,0-6-37-15,-4-5 16 16,1 0-5-16,3-4-5 15,0 1-8-15,6 5 1 16,3 3-6-16,3 2-5 16,3 2 11-16,0 2 0 15,0 0-1-15,0 0-2 0,2 0 2 16,4 3-11-16,0 2 3 16,2 5-5-16,0 3 14 15,1 5-64-15,0 0 56 16,3 0-59-16,-3 7 3 15,0 3-91-15,1-1-240 16,-5-3-331-16</inkml:trace>
  <inkml:trace contextRef="#ctx0" brushRef="#br0" timeOffset="39643.16">2267 16145 629 0,'0'0'214'0,"0"0"-73"0,0 0-2 15,0 0 3-15,0 0-20 16,0 0-66-16,0 0 21 16,-26-2-11-16,20 2-65 15,1 5 24-15,-3 5-8 16,2 3-15-16,0 1 6 15,-4 2-7-15,5 1-1 16,1-3 0-16,1-2 1 16,3 0 4-16,0-2-5 15,0 0 0-15,0-3 0 16,9 3 7-16,4-1-8 0,1-1 1 16,0-2 0-16,0-2 6 15,1 0-6-15,-2-3-17 16,-2-1-65-16,2 0-66 15,2-6-113-15,-3-3-25 16,-3-1-104-16</inkml:trace>
  <inkml:trace contextRef="#ctx0" brushRef="#br0" timeOffset="39818.51">2358 16241 93 0,'0'0'723'0,"0"0"-558"16,0 0-11-16,0 0-13 15,0 0-12-15,51 74-26 0,-41-59-52 16,-1-1 4 0,-3-6-43-16,-3-4-12 0,3-2-7 15,-6-2-125-15,0-6-104 16,0-7-278-16</inkml:trace>
  <inkml:trace contextRef="#ctx0" brushRef="#br0" timeOffset="40020.17">2313 16027 1169 0,'0'0'255'0,"0"0"-184"0,0 0-17 15,0 0-10-15,0 0-37 16,0 0-14-16,0 0-5 15,2 5-146-15,6 3-123 16,-2-2-375-16</inkml:trace>
  <inkml:trace contextRef="#ctx0" brushRef="#br0" timeOffset="40702.01">2553 16295 570 0,'0'0'169'16,"0"0"-107"-16,0 0 38 15,0 0 11-15,0 0 2 16,0 0-24-16,0 0-5 16,48-18 12-16,-33 17-26 15,3-1 18-15,-3 2 4 0,1 0-64 16,-4 0 30-16,-2 0-30 16,-4 2-19-16,-3 3-8 15,-3 4 18-15,0-1-9 16,0 4 26-16,-9 0-35 15,-7-1-2-15,0-3-5 16,-2-2-23-16,0-1 17 16,6-5-36-16,1 0-12 15,4 0 5-15,4 0-79 16,3-5-21-16,0-1-149 16,0-3-298-16</inkml:trace>
  <inkml:trace contextRef="#ctx0" brushRef="#br0" timeOffset="40882.03">2740 16233 637 0,'0'0'143'15,"0"0"-43"-15,0 0 49 16,0 0 30-16,0 0-44 16,0 0-9-16,64 84-52 15,-57-71-37-15,-4-2-11 16,2-7-26-16,-5-4-76 15,0 0-133-15,0-6-200 0</inkml:trace>
  <inkml:trace contextRef="#ctx0" brushRef="#br0" timeOffset="41049.1">2740 16233 1283 0,'-69'-99'209'0,"69"99"-158"16,0 0-51-16,0 0-47 16,16-3-5-16,-2 1-90 15,1 1-445-15</inkml:trace>
  <inkml:trace contextRef="#ctx0" brushRef="#br0" timeOffset="41693.5">2919 16240 925 0,'0'0'185'0,"0"0"-114"16,0 0-62-16,0 0 17 15,0 0 19-15,0 0 26 16,0 0 45-16,64-14-71 16,-64-6-18-16,0-1 0 15,0 1-26-15,0 0-1 16,-11 6 0-16,1 1 0 15,-2 6-8-15,3 3 23 16,3 4-1-16,-1 0 2 16,4 14-16-16,3 6 0 15,0 4-12-15,0 5 12 16,5-1 16-16,6 0-14 0,4-1 21 16,3-6 20-16,-3-4-42 15,4-5 19-15,-3-7-20 16,-2-5 0-16,2 0 0 15,-4-5-8-15,-4-11-8 16,2-5 16-16,-7-3-67 16,0-1 32-16,0 4 12 15,-3 2 23-15,2 8-1 16,-1 5 1-16,2 6-1 16,2 0-49-16,1 7 50 15,4 13 70-15,2 6-13 16,4-2-16-16,-4 1 14 15,-1-8-52-15,2-4 10 16,-4-4-13-16,-1-7 9 0,-1-2-24 16,-3 0 15-16,-2-12 0 15,-2-6 0-15,0-6-70 16,0-2 15-16,0 2 7 16,-3 2 32-16,3 5 15 15,0 5 1-15,0 8 0 16,0 4 0-16,9 2 7 15,3 13 35-15,4 6 28 16,-2 2-41-16,4 0 9 16,-5-5-36-16,-1-5 5 15,0-3-7-15,-3-10-124 16,-5 0-181-16,-2-7-613 0</inkml:trace>
  <inkml:trace contextRef="#ctx0" brushRef="#br0" timeOffset="41934.16">3259 15852 212 0,'0'0'1244'0,"0"0"-1113"16,0 0-74-16,0 0-30 15,44 100 4-15,-21-60 30 16,-1 0-7-16,1 1-24 15,-3-7-30-15,-3-1 4 16,-2-5-14-16,-8-5-31 0,-2-3-60 16,-5-4-62-1,0-3-72-15,-6-6-146 0,-5-2-242 0</inkml:trace>
  <inkml:trace contextRef="#ctx0" brushRef="#br0" timeOffset="42255.29">3363 16220 573 0,'0'0'328'16,"0"0"-187"-16,0 0-57 15,0 0-48-15,0 0 82 16,0 0 8-16,0 0-25 16,100-30-38-16,-73 19-51 15,3 0 2-15,-5-2 28 16,3-2 2-16,-8-2 7 0,-1 0 6 16,-8-2-32-1,-8 2-25-15,-3 1-9 0,0 2 8 16,-3 3-6-16,-8 2-11 15,-1 6 12-15,-1 3-1 16,4 2 14-16,3 16-7 16,0 7 1-16,6 7 26 15,0 3 27-15,3 1-22 16,10 0 19-16,5-7-37 16,2-3 2-16,2-8-16 15,2-6 4-15,-3-5-10 16,6-6-35-16,-2-1-92 15,-4-1-209-15,-9-9-703 0</inkml:trace>
  <inkml:trace contextRef="#ctx0" brushRef="#br0" timeOffset="47015.67">4106 16037 175 0,'0'0'329'16,"0"0"-231"-16,0 0 16 0,0 0 75 16,0 0-39-16,0 0 4 15,49 92-46-15,-34-71 4 16,0 0-18-16,2-1-37 16,-3 0-10-16,0-1-39 15,-4-3 3-15,-1-2-3 16,-1-3-8-16,-2-2-37 15,-2-3-96-15,-3-4-112 16,-1-2-269-16</inkml:trace>
  <inkml:trace contextRef="#ctx0" brushRef="#br0" timeOffset="47234.1">4260 16015 462 0,'0'0'728'0,"0"0"-605"16,0 0-89-16,0 0-14 16,0 81 57-16,0-54 20 15,0 0-25-15,0-3-30 16,0-4-42-16,0-5 6 16,0-4-6-16,0-4-38 15,0-5-61-15,0-2-136 16,0 0-352-16</inkml:trace>
  <inkml:trace contextRef="#ctx0" brushRef="#br0" timeOffset="48135.97">4361 16124 702 0,'0'0'263'15,"0"0"-190"-15,0 0-12 16,36 89 64-16,-23-65-30 15,5-5-27-15,-1-6-42 16,2-6-26-16,2-7 12 16,-3 0-9-16,-2-7-3 15,-1-10 0-15,-5-8-46 16,-5 0-8-16,-5-3-23 16,0-1-59-16,-5 2 82 15,-9 4 54-15,-3 3 13 0,-1 7 36 16,-1 7 21-1,2 6 8-15,1 0-6 0,1 6-22 16,2 14-19-16,5 4-30 16,1 3-1-16,4 2 12 15,3-3-11-15,0-1 53 16,3-3-6-16,9-3-31 16,1-7 17-16,1-5-33 15,-1-4-2-15,-1-3-6 16,0 0-55-16,-2-15 55 15,-4-3 7-15,-3-3-8 16,-3-3-16-16,0 1-36 16,0 2 52-16,0 5 7 0,-3 6 2 15,0 5 13 1,3 5 11-16,0 0-23 0,0 8 24 16,3 9-25-16,9 3 6 15,3 2-7-15,3-3 0 16,0-3 9-16,0-6-9 15,-2-8 1-15,2-2-1 16,-3 0-133-16,1-14-43 16,-5-4-65-16,-2-3-26 15,1-1 37-15,-5 0 168 16,-4 2 62-16,-1 4 188 16,0 7 34-16,0 4 81 15,0 2-43-15,0 3-111 16,0 0-80-16,0 12-32 15,6 7 11-15,3 4 6 16,3 4-17-16,6 0 2 0,0-2-20 16,1-5-11-16,1-6 6 15,-1-7-13-15,0-4 0 16,-5-3-1-16,-2-3-51 16,-2-14 35-16,-5-5-35 15,-4-5-64-15,-1-1 45 16,0-2 18-16,-3 4 39 15,-6 5 4-15,2 6 9 16,1 8 11-16,4 7 8 16,2 0 3-16,0 17 7 15,5 10 37-15,13 4 31 0,4 1 10 16,1-1-46 0,2-5-20-16,2-8-36 15,-2-5 4-15,-4-10-9 0,-5-3 0 16,-5 0-78-16,-11-25-46 15,0 0-176-15,-3-1-453 0</inkml:trace>
  <inkml:trace contextRef="#ctx0" brushRef="#br0" timeOffset="48279.17">4817 15880 476 0,'0'0'1113'15,"0"0"-938"-15,0 0-111 16,0 0-27-16,0 0-6 0,-22-75-30 15,22 61-2-15,0 1-62 16,0 5-174-16,6 4-372 0</inkml:trace>
  <inkml:trace contextRef="#ctx0" brushRef="#br0" timeOffset="48637.49">5147 16237 1295 0,'0'0'174'0,"0"0"-110"16,0 0-48 0,0 0-13-16,0 0 33 0,91 15-36 15,-73-38 16-15,1-5 15 16,-7-3-31-16,-4-3 32 15,-4 2-30-15,-4 3 4 16,0 2 10-16,-12 8-15 16,-6 5 41-16,-4 8 44 15,-2 6-32-15,-3 1 38 16,2 18-45-16,1 5-6 16,5 7-26-16,4 1-7 15,9 2-8-15,6 0 0 16,0-3-13-16,0-2 4 15,13 3-89-15,1-8-246 16,-5-8-590-16</inkml:trace>
  <inkml:trace contextRef="#ctx0" brushRef="#br0" timeOffset="50252.05">3087 16721 335 0,'0'0'277'16,"0"0"-186"-16,0 0-30 15,0 0 13-15,0 0 14 16,0 0 17-16,0 0-33 16,0 0-12-16,0 0-24 15,0 0-11-15,0 0 12 16,0 0-14-16,0 8 6 0,0 3 2 15,0 2-24 1,0 5 2-16,0 2-9 0,3 0 0 16,0 4 22-16,0-4-19 15,-1 0 11-15,-1-4 15 16,1-2-29-16,1-3 7 16,-2-3-7-16,1-2 6 15,-1-3-2-15,1 0-4 16,2-2 0-16,-1-1 0 15,0 0 9-15,3 0-9 16,3 0 10-16,6-4 4 16,1-2 85-16,4-4-62 0,2 1 9 15,2-1-4 1,1 1-20-16,-1 3 18 0,-3 1-30 16,-6 1-10-16,0 1 0 15,-6 1-3-15,-5 2-109 16,-4-3-93-16,0 3-338 15,0-4-133-15</inkml:trace>
  <inkml:trace contextRef="#ctx0" brushRef="#br0" timeOffset="50547.14">3266 16712 971 0,'0'0'342'0,"0"0"-255"0,0 0-55 16,0 0 20-16,0 0 11 16,0 0 36-16,0 0-25 15,18 57-20-15,-9-27 10 16,3 6-46-16,-3 3 8 16,3 0 16-16,-5 1-41 15,1-6 8-15,-1-2-9 16,-2-6 0-16,-1-9-10 15,-1-3 10-15,0-6-41 16,-3-3-6-16,0-5-82 16,0 0-96-16,0-5-136 15,0-5-370-15</inkml:trace>
  <inkml:trace contextRef="#ctx0" brushRef="#br0" timeOffset="50957.32">3460 16796 947 0,'0'0'176'15,"0"0"-103"-15,0 0 2 16,0 0 28-16,0 0 26 16,5 92-58-16,1-60-33 15,4-1-4-15,2 2-11 16,0-5 5-16,6-4-14 0,-2-3-5 15,4-6 15-15,-1-6-23 16,-1-4-2 0,1-5 1-16,-1 0-5 0,2-13 5 15,-4-8 21-15,-4-8 1 16,-6-4 13-16,-6-6-34 16,0 0 19-16,0 2-8 15,-12 4 6-15,-3 6 36 16,-6 6-26-16,3 6 20 15,0 5-19-15,-3 4 17 16,2 6-11-16,1 0-31 16,2 2 2-16,2 12-12 15,1 1 2-15,4 7-20 16,6 3-26-16,3 12-97 16,0-6-55-16,6-3-406 0</inkml:trace>
  <inkml:trace contextRef="#ctx0" brushRef="#br0" timeOffset="51148.03">3873 17007 1657 0,'0'0'244'15,"0"0"-153"-15,0 0-79 16,0 0-11-16,0 0-1 15,0 0-25-15,0 0-58 16,0 8-285-16,0-25-569 0</inkml:trace>
  <inkml:trace contextRef="#ctx0" brushRef="#br0" timeOffset="51384.17">3942 16719 690 0,'0'0'705'0,"0"0"-605"15,0 0-75-15,25 105 30 16,-11-63 79-16,2-1-20 16,-4-2-41-16,6-4-23 0,-6-4-50 15,-3-7 1 1,1-6-1-16,-5-7-73 0,-5-11-87 15,0 0-346 1,0-3-463-16</inkml:trace>
  <inkml:trace contextRef="#ctx0" brushRef="#br0" timeOffset="51888.82">4043 16774 1181 0,'0'0'160'0,"0"0"-120"16,0 0 2-16,0 0-26 16,0 0 100-16,87-55 2 0,-62 55-58 15,-1 0-20-15,-1 2-6 16,-3 13-2-16,-5 7 12 16,-3 2-29-16,-7 2-14 15,-4-1 19-15,-1-3-19 16,0-2 6-16,-1-6 2 15,-10-5-3-15,1-5-6 16,-2-4-71-16,3 0-41 16,0-8-51-16,3-8-3 15,6-1-43-15,0 3 70 16,0 2 42-16,10 4 87 16,4 5 10-16,5 3 28 15,2 0 96-15,3 8 19 0,0 2-6 16,-2 9-1-16,-2 1 5 15,-4 4-12-15,-7 0-63 16,-6 0-18-16,-3 0-22 16,0-3-24-16,-3-1 27 15,-12-2-29-15,-4-4 15 16,-2-2 17-16,0-5-22 16,0-4 15-16,5-3-18 15,2 0-7-15,5 0-1 16,2 0-81-16,4-7 38 15,3-5-76-15,0-1-163 16,0 1-289-16</inkml:trace>
  <inkml:trace contextRef="#ctx0" brushRef="#br0" timeOffset="52301.34">4482 16824 390 0,'0'0'1030'16,"0"0"-875"-16,0 0-121 15,-3 92 15-15,3-62 26 16,6-3 5-16,9-1 8 16,4-2-62-16,3-2-13 0,-2-7 15 15,1-5-22-15,-5-4 4 16,-1-6-10-1,-1 0-16-15,-3-14 16 0,-3-6 0 16,-5-7 17-16,-3-5 10 16,0-3-18-16,0 0-9 15,-9 1 0-15,-6 4 8 16,0 3 15-16,-3 6 5 16,3 5 5-16,-4 5 1 15,4 8-21-15,-3 3 6 16,-1 0-19-16,1 6-26 15,0 11 26-15,6 4-35 16,3 2-9-16,3 3 17 16,5 1-59-16,1 4-58 15,1-7-233-15,8-7-693 0</inkml:trace>
  <inkml:trace contextRef="#ctx0" brushRef="#br0" timeOffset="52581.25">4831 16675 428 0,'0'0'796'16,"0"0"-682"-16,0 0 2 0,0 0-59 15,0 0-25-15,0 0 49 16,0 0-41-16,80-13-16 16,-56 9-24-16,-3 2 5 15,-3 0-13-15,-6 1-66 16,-7 1-99-16,-4 0-182 16,-1 0-347-16</inkml:trace>
  <inkml:trace contextRef="#ctx0" brushRef="#br0" timeOffset="52992.6">4895 16706 162 0,'0'0'1088'15,"0"0"-905"-15,0 0-141 16,0 0 25-16,0 0 58 16,-36 80-17-16,35-70-35 0,1-4-44 15,0 0-28 1,0-3 8-16,0-1-9 0,1 0 0 15,4-2-6-15,2 0-7 16,2 0 7-16,3 0 6 16,4 0 0-16,1 0-4 15,4 0 13-15,2 0-10 16,4 0 1-16,-1 7 0 16,1 4 0-16,-5 3 0 15,-1 3 13-15,-8 2 36 16,-5 0-48-16,-4 1 21 15,-4-1 5-15,0 1-21 16,-10-3 38-16,-7-3-15 0,-5-2 5 16,0-4 18-16,-5-4-51 15,3-2 16-15,0-2-17 16,6 0-16-16,5 0 9 16,4-3-9-16,6-1-39 15,3-1-15-15,0-4-183 16,7-1-250-16,7 0-250 0</inkml:trace>
  <inkml:trace contextRef="#ctx0" brushRef="#br0" timeOffset="53742.66">5305 16855 1141 0,'0'0'488'0,"0"0"-414"15,0 0 35-15,0 0-53 16,0 0 26-16,0 0 20 16,0 0-54-16,-33-52-26 15,26 50 6-15,1 0-27 16,0 2 11-16,3 0-12 16,-5 0-3-16,1 4-7 15,0 9 5-15,-2 3 5 16,1 4-14-16,5 0-7 15,-1 5 20-15,4-2-10 16,0 1 11-16,0-5-1 16,13-4-33-16,2-6-6 0,3-2-35 15,1-7-18-15,1 0 33 16,-4-4-20-16,1-9-76 16,-4-3 89-16,-4-1 34 15,-3 4 33-15,3 2 31 16,-6 4 66-16,1 5 24 15,2 2-48-15,3 0-29 16,3 2 12-16,6 12-36 16,3 6 11-16,4 6-15 15,2 8-15-15,3 7 28 16,0 4-23-16,1 7 2 16,-1 2-4-16,0 5 3 15,-8 2-14-15,-1-3 4 0,-9 1 0 16,-5-6-9-1,-5-3 12-15,-2-8 0 0,-5-6 0 16,-11-5 6-16,-5-11-6 16,-7-4 6-16,1-9 3 15,-7-4 24-15,-2-3-25 16,2-10 6-16,-1-9 8 16,4-1-16-16,4-4 15 15,8 1-21-15,8-2 1 16,5 1 49-16,6 1-49 15,0-5 24-15,9-1-19 16,9-3 2-16,9-2 20 0,3-3-8 16,1 4-1-1,3-1 2-15,-1 7-20 0,-3 3-1 16,-3 0 0-16,-6 10-18 16,-2 2 17-16,-7 4-39 15,-3 5-29-15,-6 3-7 16,-3 4-170-16,0 7-340 0</inkml:trace>
  <inkml:trace contextRef="#ctx0" brushRef="#br0" timeOffset="60305.02">5595 7483 127 0,'0'0'227'0,"0"0"-138"16,0 0-46-16,0 0 21 16,0 0 27-16,0 0-39 15,0 56-6-15,0-45 7 16,0 4-22-16,0-1 39 16,0 3 8-16,0 2-26 15,0 1 3-15,0-1-24 16,0 5 8-16,0-2 7 15,1 3-45-15,1 2 21 16,-1 2-6-16,3 0 0 16,-2 1 14-16,1-2-15 15,0 1 11-15,1-1 19 16,1-1-35-16,-2-2 17 0,7-2-6 16,-1 2-14-16,2-1 25 15,2-2-23-15,4 0 2 16,0 0 8-16,0-2-17 15,5 1 3-15,-1 0-4 16,4 1 0-16,-2-2 20 16,4 1-19-16,-2 1 8 15,3-2-2-15,1-1 0 16,-1-2-9-16,0 0 1 16,2-3 0-16,0-2 14 15,1 0-5-15,1 0 7 16,-1-4 20-16,3 1-35 15,2-1 11-15,0-1-12 16,1 0 3-16,2 0 9 0,0 1-12 16,0-2 2-16,-1 2 19 15,0-2-19-15,-1 2 8 16,-1-2-9-16,1 2 0 16,-1-2 21-16,-2 2-20 15,2-3 11-15,3 1 18 16,-2-1-31-16,0 1 20 15,-1-2-5-15,0 3-14 16,3-4 32-16,-2-1-31 16,-1 1 5-16,-2-2-7 15,2 0 10-15,-3 1-10 0,1 1 0 16,-1-1 1 0,-2 0 0-16,1 1-1 0,0 0 0 15,-1-2 0-15,1 2 6 16,-1-3-6-16,2 3 1 15,-2-1-1-15,-1-2 8 16,1 2-7-16,-1-2-1 16,-3 0 0-16,4 0 4 15,-1 0-5-15,0-2 1 16,0-3 0-16,0 2 8 16,-2-1-8-16,-1-1 0 15,0 0 0-15,0-1-4 16,-2 0 3-16,0-1 2 15,-1 0-1-15,-1-4 1 16,-1 0-1-16,0-2-1 0,1-1 0 16,-4 0 1-1,-1-1-1-15,4-1 2 0,-4-2 4 16,2-1-5-16,-2-3 0 16,-2 2-17-16,5-1 11 15,-6 1 9-15,1-1-5 16,-1 2 3-16,0-3-1 15,-3 0 6-15,0 3 3 16,0-2-9-16,-3-1 0 16,0 0 1-16,1 0 3 15,-2-3-4-15,-2 1 0 16,0-2 13-16,-1-1-6 16,0-2-8-16,-4 2 1 0,1-2 0 15,-2 0 2-15,0-1-2 16,0-1 0-16,0 5 8 15,0-3-6-15,0 3 12 16,-6 1-13-16,-3 1 0 16,0 0 35-16,-3 2-17 15,-1-1-1-15,-1 0 5 16,-2 1-20-16,-2-2 12 16,-1 2-15-16,-5 1 1 15,0 0 6-15,-2 1-7 16,0 0 9-16,-3 1 7 15,-2 1-7-15,1 0-9 16,-1 1 0-16,-1-1 2 16,1 3-2-16,1-1 0 0,2 1 6 15,1 1-1-15,0 2-4 16,1-1-1-16,-1 1 0 16,-3 0 0-16,2 0-1 15,-4 0 1-15,-2 2 0 16,3-2 1-16,-5 0 6 15,1 0-7-15,1 1 0 16,-1 0 1-16,0 0-8 16,1 1 9-16,-2 0-2 15,2 0 0-15,-2 3 4 16,0 0-4-16,-3 1 0 16,2 0 0-16,3 2-7 15,-2 0 8-15,1 1-1 0,0 0 0 16,2 0 6-16,-1 1-6 15,1 2 0-15,0 0 0 16,-1 0-3-16,-1 0 3 16,-1 0 0-16,-2 4 0 15,1 4-8-15,-4 2 8 16,0 1 0-16,0 1 0 16,-1-1 3-16,-1 1-3 15,1-1 0-15,-2 1 0 16,5 1-5-16,3-2 5 15,0 2 0-15,2-1 0 16,-3 2 4-16,4 1-4 16,0-1 0-16,0 1-1 15,2-2-10-15,4 0 10 0,2 1 1 16,2-1 0-16,1-3-1 16,1 3 7-16,3 3-7 15,-3-4 1-15,2 5-9 16,1-3-1-16,2 2 10 15,-1 1 0-15,-1 0-1 16,2 2-8-16,-2-1 8 16,3 0-14-16,0 0 8 15,-1 0-2-15,4 1 9 16,-2 0 0-16,1 5 0 16,1-1-14-16,-1 0 8 15,2 2-4-15,2 2 4 16,-1-3 0-16,4 2 6 0,1-1 0 15,1 1 6-15,2-1-6 16,2 1 0-16,0 1-1 16,0 1-5-16,3 3 6 15,8-1 0-15,2-1 0 16,1 1 1-16,2-1 1 16,1 1-2-16,2-2 0 15,-1 0-3-15,4 0 2 16,-1 0 1-16,3 1 0 15,-3-2 6-15,3 0-5 16,-2-4-2-16,3 0 1 16,2-2-1-16,-1-1 0 15,2 0 1-15,-1-1 0 0,4-2 5 16,-4-1-4 0,4-1-2-16,-2-2 1 0,-1 0-3 15,5-1 2-15,0-5 2 16,0 3 6-16,1-1 9 15,6-1-7-15,-3 0-8 16,2 0-1-16,1-2 1 16,-4-1 6-16,3 0-6 15,-5 0-1-15,1 1 9 16,-1-2-7-16,0 0-2 16,0-1 0-16,1 1 0 15,-1-3 2-15,0 1-1 16,2-1-1-16,0 2 7 0,3-1 2 15,-5 1-9 1,5-3 0-16,-2 3 0 0,2-3 7 16,-3 0-1-16,1 0-3 15,-1 0-3-15,0 0 1 16,1 0-2-16,-3 0 1 16,-1-6 0-16,4 1 2 15,-4 1-2-15,0-5 0 16,3 4 0-16,2-3 1 15,-2-1-1-15,2 1 0 16,-4 0 0-16,3-3 3 16,0 2-3-16,-4-1 0 15,0-2 0-15,0 1 1 16,-2 0 0-16,-1-2-1 0,0-1 0 16,-2 0 4-16,-1-1-3 15,-2-2-1-15,-2 1 0 16,1-2-3-16,-2 1 2 15,2-2 2-15,-6 2-1 16,3-4 5-16,-1 1-5 16,-3 1 0-16,2-1-1 15,-2-1-11-15,2 1 12 16,-4-1 0-16,0 1 9 16,-3-1-9-16,1 1 10 15,-2-2-4-15,-2 2 4 16,1-2-8-16,-1 2 11 15,-3-2-3-15,-1 2-8 0,-2-1 26 16,-1 1-19-16,-2-2-10 16,0-2 1-16,0 0-2 15,0-1-5-15,0-2 7 16,0 0 0-16,-4 0 6 16,-2 1-5-16,2-2-1 15,-5 0 0-15,-3 1-3 16,0-1-3-16,-6-1 7 15,-2 1-1-15,0-2 1 16,-4 1 0-16,-1 3-2 16,-1 0 0-16,-1-1-6 15,0 2 6-15,-1 2 1 16,-2 0 0-16,0 0-2 16,-1 1 2-16,-2 0-2 15,-1 1-3-15,-2 0 3 0,-4 0-4 16,4 0 6-16,-1 1 0 15,-1 1 3-15,1 3 3 16,3 0-7-16,1 1 1 16,0 5-6-16,2-3 4 15,0 3 3-15,-1 0-1 16,1 2 4-16,0-1-3 16,-1 1-2-16,1 1 1 15,3 1-3-15,-2 0 3 16,0 1 0-16,2 2 0 15,-4 0 0-15,1 2 5 16,0 1-6-16,-1 0 1 16,1 0-3-16,0 0 1 0,-2 0 2 15,-2 0 0-15,-3 0 0 16,2 0 1-16,-3 6-7 16,-1 2 6-16,-3 1 0 15,1 2-4-15,-3 0 4 16,2 0 0-16,-2-1-1 15,2 0 4-15,-3-1-3 16,1-1 0-16,3-2 0 16,2 2-9-16,1-1 9 15,3 0-6-15,0 2 5 16,-2 1-11-16,2-1 10 16,-3 5 2-16,0 0 0 0,-1 5-10 15,3 0 10 1,-2-2 0-16,3 3 0 0,5-3-7 15,1 0-9-15,5 0 11 16,4 0-36-16,6-1 25 16,2 4-75-16,-3 14-40 15,3-4-187-15,1 0-486 0</inkml:trace>
  <inkml:trace contextRef="#ctx0" brushRef="#br0" timeOffset="78476.36">2534 13730 162 0,'0'0'161'0,"0"0"-119"15,0 0-29-15,0 0 10 16,0 0-11-16,-6-9-2 16,6 6 9-16,0 1 7 15,0 2 49-15,0-2-6 16,0 2-36-16,0 0 9 16,0 0-7-16,0 0 31 0,0 0 22 15,0 0-30 1,0 0 16-16,0 0-9 0,0 0-9 15,0 0 28-15,0 0-49 16,0 0 4-16,0 0-10 16,0 0-28-16,0 0 40 15,0 0-32-15,0 0 8 16,0 0 10-16,0 4-25 16,0 4 30-16,0 1-30 15,0 2 7-15,0-2-1 16,0 2-7-16,0 2 0 15,0-3 17-15,0 3-17 16,0-2-1-16,0-2 0 16,0 2 0-16,0-2 0 15,0 1 0-15,0 1 0 0,0-3 15 16,0 1-14-16,0 0-1 16,0 2 0-16,0-2 0 15,0 3-1-15,0-3 2 16,0 2-1-16,0-1 5 15,0 0-3-15,-3 0-2 16,3-1 0-16,0-2-6 16,0 1 5-16,0 1 2 15,0-2-1-15,0 0 4 16,0 0 2-16,0 0-7 16,0 0 1-16,0 1-1 15,0 1 0-15,0-1 1 0,0 1 0 16,0-1 1-16,0 0 6 15,0-1-7-15,0 2 0 16,0-2-3-16,0 1-5 16,0 1 10-16,0-1-2 15,0 2 6-15,0-1 1 16,0 1-14-16,0 0 5 16,0-1 2-16,0 1 3 15,0 0-3-15,0-1 0 16,0-1 3-16,3 2-1 15,-3-1-2-15,3-1 0 16,-3 1-10-16,3 1 9 16,-3-1 2-16,6 0 4 0,-5-1-2 15,1 0-3 1,-2 0 0-16,0-2-1 0,1 2 1 16,-1 1-1-16,2-2 1 15,-2 0 0-15,1 4 6 16,-1-3-6-16,2 2 0 15,-2 2-1-15,0-3 1 16,0 2 1-16,0-1-1 16,0 0 0-16,0 1 1 15,0 0 0-15,0-3-1 16,0 0 0-16,0-1-6 16,0 0 5-16,0 0 1 15,0 1 0-15,0 3 3 16,0-1-3-16,0 0 0 15,0 1 0-15,0 0 0 0,0-1-8 16,0 2 9-16,0-1-1 16,0 0 4-16,0 1-3 15,0-1-1-15,0-1 0 16,0 1 0-16,0 0 0 16,0 0 0-16,1 1 0 15,-1-3 0-15,2 0 4 16,1-2-5-16,-2 0 1 15,2 2 0-15,0 0 0 16,1 1 0-16,-2 1 0 16,1-1-1-16,0 2 1 15,0-2-2-15,0 0 2 0,-3 0 0 16,5-3 2-16,-2 1-2 16,0-1 0-1,0 2 0-15,1-1-5 0,-1 1 5 16,1 0 1-16,-1 2-1 15,2-3 2-15,-2 2-2 16,3-1 0-16,1 3 0 16,1-1 2-16,-1 1-1 15,-1 1-1-15,3 1 0 16,-3-3 4-16,0 1-3 16,3-1-2-16,-2 0 1 15,-1-1-2-15,2 0 2 16,-2 2 0-16,0-2 0 0,1 2 3 15,2 0-3-15,-3-2 0 16,2 2 0-16,-1-2 0 16,-1 1-1-16,3 1 1 15,0-3 0-15,1 0 6 16,-4 0 1-16,2-1-7 16,-2-1 0-16,1 1-2 15,-1-1 2-15,2 2 2 16,-2-1 7-16,0-1 1 15,1 3-4-15,-1-4-6 16,-3 2 0-16,3-2 0 16,0 0-2-16,0-1 2 15,-2 1 0-15,1 0 4 16,-1 1-2-16,1 1-2 16,-2-1 0-16,3 1 0 0,1 0 2 15,-2-2-2-15,-1 0 0 16,1 2-1-16,1-1 10 15,-1 0-10-15,0 0 1 16,-2 0-1-16,3-2 0 16,-3 1 1-16,3-2 0 15,-1 0 4-15,2-1-3 16,-3 1-1-16,2 0 0 16,0 1-3-16,-1-2 3 15,2 1 0-15,1 1 1 16,-1-1-1-16,1 0 9 15,2 0-16-15,-4 1 7 16,3 0 0-16,3-1 6 0,-2 2-5 16,1-2 0-1,-1 1 25-15,2-2-19 0,-1 0 9 16,0 0-16-16,0 1 0 16,0 0 3-16,-1-4-2 15,-1 3-1-15,0 0 14 16,-2-2-6-16,-1-1-8 15,2 2 0-15,-4-2 0 16,2 0 8-16,0 0-7 16,1 0 10-16,1 0 10 15,-2 0-20-15,7 0 18 16,-4 0-19-16,2-2 11 16,-1-1-7-16,2 2-3 15,-3-2 0-15,3-1 8 0,-3 1-1 16,0 1-12-16,3-3 4 15,-3 3-4-15,0-1-5 16,1 0 16-16,-4 0-7 16,2 0 0-16,-1 1-2 15,0 0 2-15,1-2 2 16,-2 1 6-16,3 1-8 16,0-1 1-16,0 0-1 15,-2-2 6-15,1 3 0 16,5-2-6-16,-4-1 0 15,0 1 0-15,3-1 0 0,-3-2 1 16,0 3-1 0,0-2 0-16,0-1 6 0,0 2-6 15,-2-1 0-15,2 1 0 16,0-1 6-16,0 2-5 16,0-3-1-16,-2 0 3 15,1 2 9-15,-2-1-2 16,4 0 3-16,-2 0-5 15,-2 0 12-15,0 0-18 16,1 2-2-16,-1 0 0 16,2 0 11-16,-2 0 0 15,1 0-9-15,-1-1 5 16,0 0 20-16,-3-2-16 16,3 3-11-16,0-2 0 15,1 2 2-15,-1-2 19 0,-1 0-20 16,-1 3 6-16,1-4-2 15,-1 3 3-15,-1 1-8 16,3-4 0-16,-3 1 0 16,3 1 6-16,0-2-5 15,-1 0 7-15,2 0 17 16,-3 0-17-16,2 1-9 16,-1 1 1-16,-2-2-11 15,3 2 9-15,-2 1 3 16,1-1-1-16,-2 0 10 15,0-1-9-15,0 0-1 16,0-2 0-16,1 0 8 0,-1 0-4 16,3 0-3-16,-3-1-1 15,0 2 14 1,3 0 1-16,-3-4-15 0,0 2 0 16,0 0 0-16,0-1-6 15,3 0 13-15,-3-2-7 16,0 2 11-16,0-3-5 15,0 0-7-15,0 0 1 16,0 1-7-16,0-1 1 16,0 0 12-16,0 3-2 15,-3-2-4-15,4 0 2 16,-1 1-2-16,0 1 0 16,-1 0 6-16,-1 0-12 15,1 1 6-15,-1-2 0 16,1 0 15-16,-1-1-15 0,2 1 0 15,-1-3 0-15,1 2 0 16,-2-3-10-16,2 1 19 16,0 1-9-16,-2 0 0 15,1 1 6-15,1-1-6 16,0 1 0-16,-3 0-6 16,3 0 4-16,-3 3 3 15,3-2-1-15,-3 1 1 16,3-3 10-16,-3 2-12 15,0-3 1-15,0 1-3 16,0-1 3-16,0 2 0 16,0 1 0-16,0 0 1 15,0-1 0-15,0 1-1 0,0 1 0 16,0-1-5-16,0 0 3 16,0 2 3-16,0-2-1 15,0-1 1-15,0 0 1 16,0 1-2-16,-3-2 0 15,3 2-2-15,-3-2 1 16,3 1 1-16,0 1 0 16,-3 0-1-16,3 1 3 15,-3-1-2-15,3 1 0 16,-3-1 0-16,3-3-5 16,-3 4 5-16,0-1 0 15,2-1 0-15,-1 2 3 16,1-2-4-16,-1 0 1 0,-1 1 0 15,2 0 0-15,1-1 0 16,-2 1 0-16,2 2-1 16,0-3 0-16,0 2 0 15,0-1 1-15,0 1 0 16,0 0 0-16,0 0 0 16,0 1 0-16,0-2 0 15,0 0 1-15,0 1-1 16,0-2 0-16,0 0 0 15,0 0 0-15,0-2 1 16,0 1-1-16,0 1 0 16,0-2-12-16,0 3 12 0,0 2 0 15,0 0 0 1,-1 1-3-16,-1-1 13 0,1 0-12 16,-2 1 2-16,0-2-6 15,-2 1-6-15,1 0 12 16,-2-2 0-16,3 4 0 15,1-3-7-15,1 3 0 16,-2 0-5-16,1 1-13 16,1 2 18-16,-1 2 6 15,2-3 1-15,0 5-8 16,0 0 9-16,0 0-1 16,0 0 0-16,0 0-26 15,0 0 18-15,0 0-21 16,0 0 29-16,0 0 5 15,0 0-5-15,0 0-1 0,0 0-5 16,0 0 0 0,0 0 0-16,0 0 6 0,0 0 0 15,0 0-5-15,0 0 6 16,0 0-2-16,0 0 1 16,0 0-15-16,0 2 13 15,0 1 4-15,0-1-2 16,3 0 1-16,-1 1 1 15,1 2-2-15,0-1 0 16,0 1 0-16,3 3 0 16,3 3 2-16,-3 0 4 15,1 1-6-15,-1 1 7 16,3-2-8-16,-6 0 1 0,3-5-5 16,0 2 4-1,-3-4 2-15,-1 0 4 0,-1-1-1 16,-1-1-4-16,2-1 0 15,-2-1-29-15,1 0-20 16,-1 0 30-16,0 0-1 16,0 0 5-16,0-1-17 15,0-9-3-15,-3-4-31 16,-3 0 56-16,0-1 9 16,-3-2-12-16,3 0 10 15,0 0-27-15,0 2 29 16,0 2-3-16,2 3 4 0,-1-3 0 15,-2 4 8 1,4 0 2-16,0-1-10 16,0 2 0-16,0 1 18 0,1-2-17 15,-1 4-2-15,2 0-4 16,-1 0 5-16,1 2 2 16,1 1-2-16,0 1 0 15,0 1 0-15,0-2 0 16,0 1-2-16,0 0 1 15,0-1-9-15,0 2 9 16,0 0 2-16,0 0-2 16,0 0-10-16,0 0-42 15,0 0 52-15,0 2 2 0,0 5 5 16,3 3 51 0,6 5-41-16,0-1 1 0,1 5-11 15,1 3 7 1,-2 0-8-16,1 2 6 0,2 0-10 15,-1-2 15-15,0-1-14 16,-2 1-2-16,-1-3 0 16,2-1 13-16,-1 1-13 15,-1-2 8-15,-1 3-7 16,0-1 11-16,-2 1-11 16,1-4-1-16,-3 4 0 15,3-3 0-15,1-1 8 16,-2 2-8-16,1 2 0 15,-2-2 13-15,1 2-3 16,1-1-19-16,-2-2 9 16,-1 0 0-16,2 0 4 0,-2-3-4 15,-2 4 0-15,2-3 3 16,-1 1 4-16,-1-2-7 16,1 1 0-16,-2-1-1 15,0-2 0-15,0 1 2 16,0-1-1-16,0 0 6 15,0 0-5-15,0-1-2 16,0 0 0-16,0 0 1 16,0-1 0-16,0 1 0 15,-5 0 0-15,1 1 6 16,-1-2-6-16,-1 3 0 16,-1-2 0-16,4-1-4 0,-3 1 3 15,0-1 1 1,1-1 0-16,-2 2 6 0,3 0-5 15,-1-1-1-15,-1 2 0 16,3 1-4-16,0-1 3 16,-2 1 1-16,1 1 0 15,0-1 3-15,-1 1 3 16,1 0-7-16,-1 0 1 16,-1 2 0-16,3-2-7 15,-4-1 7-15,2-3 0 16,1 3 6-16,1-2-5 15,-2-1-2-15,2 1 1 0,-1 0 0 16,0 2-4 0,-1 0 4-16,2 2 0 0,-3-1 3 15,3 0 3-15,0 0-7 16,-2 0 1-16,0 0-3 16,2 0 2-16,-2-3 1 15,1 0 0-15,-1 0 3 16,1 0-2-16,-5 1-1 15,6-2 0-15,-3 0-2 16,1 0 2-16,1-3 0 16,-1 2 0-16,-2-1 12 15,3 1-12-15,-4-1 0 16,2 1 0-16,-2 0 0 16,1 1 4-16,0-1-4 15,-1 1 1-15,2 0 1 0,-4 0-1 16,4 0-2-16,0 1 0 15,-2 0 1-15,1-1-7 16,0 0 14-16,-1-1-7 16,2 2 0-16,0-1-3 15,0 0 3-15,0 0 0 16,2-1 2-16,-2 1 5 16,1-1-7-16,-2-3 0 15,4 2 0-15,-3-2 1 16,0 1-1-16,0 0 0 15,-3 1 1-15,0 1-6 16,0 0 7-16,0 3-2 16,2-3 0-16,-1 2 4 15,1-1-10-15,-1-2 7 16,-2 1-1-16,4-2 6 0,0-1-6 16,0 1 0-16,-1-2 0 15,1 0 0-15,-2 2-1 16,-1-3 1-16,2 4 0 15,1-3 3-15,0 2 4 16,0-2-9-16,-2 2 2 16,-2-1 0-16,1-2 1 15,1 1-1-15,-3 0 0 16,0-1 3-16,-1-1-2 16,2 2-1-16,-1 1 0 0,1-2 1 15,-5 0-6 1,6 1 7-16,-1-3-2 15,1 1 20-15,-2-3-14 0,1 1 3 16,1-1-9-16,0 2 0 16,0-2 10-16,-3 0-8 15,3 0-2-15,-3 0 12 16,0 0-11-16,0 0-1 16,0 0 0-16,0 0 1 15,-1 0 0-15,1 1 0 16,1-1-1-16,0 2 12 15,2-2-5-15,-2 1-8 16,1-1 1-16,-1 0-6 16,1 0-7-16,-5 0 1 15,3 0 12-15,0 0 3 0,2 0-3 16,-1-1-3-16,-2-4 2 16,5 1 1-16,-2 0 13 15,-2 1-13-15,3-1 0 16,-2 0 9-16,0 0-2 15,0 0-14-15,-2-2 4 16,2 0 3-16,2 1-9 16,-1-1 9-16,1 0 0 15,0-2 6-15,3 3-6 16,-3-2 0-16,0 0-6 16,2 0 5-16,-5-1-1 15,3 1 2-15,3 0 0 16,-5 0 2-16,1 0-1 15,-2-1-1-15,3 0 0 16,-1-1 1-16,1 1-11 0,-2 2 18 16,4-5-8-16,-4 3 0 15,2-4-1-15,-1 3 1 16,-2-2-14-16,3-2-8 16,0 2 22-16,-1-1 0 15,1 2 0-15,-3 0-1 16,6 0 3-16,-2 2-8 15,2 0 6-15,-2-1 0 16,0-2-2-16,-1 2 2 16,0-2 0-16,0-2-2 15,2 2-31-15,-2 0 16 16,0 0-4-16,3 1 7 16,-2-1 12-16,2 0-2 0,0-1-6 15,-1 1 8-15,1-1-18 16,0 0 13-16,3 2-5 15,-3-2 12-15,3 0-10 16,-3 0 2-16,0-4 7 16,2 0-24-16,-2-2-8 15,0-2 27-15,-3-2 3 16,3 1 3-16,0-3-3 16,3 2 5-16,-3 0-2 15,1 2 0-15,0 0-15 0,0 2 8 16,-1 0-8-1,3 4-2-15,-3-3 16 0,3 3-31 16,3 2 22-16,-4-3 9 16,4 1-20-16,0-1 14 15,0-1-5-15,0-2-5 16,0 1 17-16,0 0-40 16,0 1-17-16,0 1-7 15,0 0 17-15,0 1 46 16,0-2-13-16,0 0 14 15,0 1 1-15,0-1 1 16,0-1-2-16,0 0 0 16,0 2-2-16,0-4-5 15,0 2 14-15,-3-2-7 16,-2-1 0-16,1 1 7 0,-2-3-7 16,0 0 0-1,-3-1 0-15,3 0-8 0,0-2 9 16,-2 0-1-16,0 0 10 15,0 2-4-15,2 1-12 16,0 3 4-16,0 4 2 16,0-1 13-16,2 5 0 15,-1 0 15-15,2 3 0 16,0 2-27-16,0 2 4 16,2 1-5-16,1 3-28 15,-2 0-47-15,1 0-282 0</inkml:trace>
  <inkml:trace contextRef="#ctx0" brushRef="#br0" timeOffset="95632.65">8038 13617 137 0,'0'0'346'0,"0"0"-206"16,0 0-33-16,0 0-13 15,0 0 0-15,0 0 30 16,0-21-34-16,0 17-9 16,0 0 7-16,0 1-43 15,0 2 35-15,1 1-15 0,-1 0-28 16,0 0 33-16,0 0-27 16,0 0-5-16,0 0 4 15,2 0-36-15,-1 0-2 16,4 0-4-16,-1 0 0 15,5 0 7-15,0 4-7 16,3 4 14-16,3-1 9 16,0-1-10-16,3 2-13 15,0-1 0-15,1 0 7 16,5-1 7-16,-2 0-7 16,4 1 10-16,-1-2 8 15,0-1-12-15,2 0-4 16,1 1-9-16,1-1 1 15,-1 0 7-15,0-1-8 0,-1 0 2 16,-1-1 13-16,-1-2-7 16,-1 3-8-16,0-3 0 15,1 0 0-15,-2 2-7 16,-1-1 14-16,3 0-7 16,-1 1 6-16,-1 1 0 15,2-2-7-15,2 1 1 16,0 0 0-16,1-2 0 15,3 0 0-15,-1 0 24 16,3 0-10-16,-2 0-2 16,1 0-12-16,-3 0 0 0,-2 0 0 15,-3-5-5 1,0 2 6-16,-6-1-1 0,0-1 15 16,-6-2-14-16,1 1-2 15,-4-5 1-15,0 2 0 16,-3-2-1-16,1 0 2 15,-2-4-1-15,-1 2 12 16,-1-1-3-16,-1 0-9 16,-1 2 0-16,-1-3-4 15,0 3 3-15,0 0 2 16,0-1 4-16,0 2-5 16,-1 1 1-16,-2-2-2 15,-2 0 1-15,2 1-1 16,0 1-1-16,0 0 3 15,-1 0-1-15,0 3 3 0,-1-3-1 16,-1 3-3-16,1-1 1 16,-3 3-15-16,-1-2 6 15,-2 0-4-15,-2 4 13 16,-1-3 12-16,-3 1-6 16,0 2-2-16,-4-2-4 15,-1 1 0-15,1 1 0 16,-6 1 7-16,3-1-7 15,-1-1 2-15,0 2 11 16,0 0-14-16,0 1 1 16,0 1 0-16,1 0 2 15,-1 0-1-15,0 0-1 16,0 0 0-16,-3 0 9 0,4 0-9 16,-4 3 0-1,3 1 0-15,-4 1-1 0,1 0 1 16,0 1 0-16,-1 0 0 15,-2 0 0-15,0 2 0 16,-4 0 0-16,1-1 0 16,3 2-2-16,-2-1 2 15,0 1 0-15,6-3-2 16,-1 3-1-16,3-2 3 16,1-2 0-16,4 2 0 15,-1-4 11-15,5 0-11 16,1 0 0-16,3-1-1 0,3-1-1 15,5-1 1-15,2 0 1 16,2 0 0-16,0 0 1 16,0 0-1-16,-1 0-1 15,1 0-11-15,0 3-39 16,-2-3 50-16,1 4-14 16,-1-3 15-16,2 1-10 15,0-2-37-15,0 0-25 16,0 1-77-16,0 1-127 15,0-2-135-15,3 1-174 0</inkml:trace>
  <inkml:trace contextRef="#ctx0" brushRef="#br0" timeOffset="97225.69">8054 13537 628 0,'0'0'150'0,"0"0"-59"16,0 0-41-16,0 0 44 15,0 0-40-15,0 0-37 16,0 0 27-16,-12 24-7 15,11-17 31-15,-1 3-7 16,1 0-42-16,-1 2 17 16,1 2-14-16,-1 3-21 15,-1 0 34-15,3 5-34 16,-4-1 9-16,4 4 3 16,-3 2-4-16,3 1-11 0,0 3 2 15,0 1-1 1,-3 0 0-16,3 2 1 0,0-3 0 15,0 2 10-15,0 0-4 16,0 0-6-16,0-1 0 16,0 2 1-16,0-1 14 15,0 1-14-15,0 1 10 16,0 1-8-16,0-1-2 16,0-2-1-16,0 3 0 15,0-2 1-15,0 2 11 16,0-2-12-16,0 2 13 15,0-2 13-15,0 0-20 0,0 1 26 16,0 0-13 0,0-1-17-16,0 1 28 0,0-2-1 15,3-1-2-15,0-2 8 16,6 1-16-16,-2-3 7 16,2 0-19-16,4-1 0 15,1-2-5-15,2 1 8 16,-1 1 3-16,3-2 27 15,-1 0-39-15,2 1 18 16,0-3-19-16,-1 1 1 16,2-2-8-16,-2-2 20 15,1-2-9-15,0-1 49 16,1-2-52-16,2 2 23 16,-1-2-24-16,0-1 7 15,0 1 0-15,1-1-1 0,-2 3-6 16,2-5 0-16,0 2 16 15,-1 0-16-15,0 0 0 16,0-3 2-16,1-1 15 16,-1-2-15-16,0-1-2 15,1-1 0-15,-1-1 16 16,0 1-9-16,2-4-3 16,0 2-2-16,3-2 15 15,-4-1-16-15,4-1-1 16,-1 0 0-16,0 0 5 15,2 0-5-15,-2 0 0 16,-2-6 0-16,2 0 7 16,-1-2-6-16,-2-1-1 0,-2 0 0 15,2-1 3 1,-3-3-3-16,0-1 1 0,-2-1-1 16,0-2 7-16,-1-1 2 15,-1 0-18-15,3-1 6 16,-2-1 0-16,-2 1 2 15,1-3 2-15,1 0 8 16,-2-2 0-16,-1 1-9 16,2-2 0-16,-2-2 0 15,-1-2-1-15,-4 0 0 16,4-2 1-16,-3-1 0 16,-3 2 3-16,1-1-2 0,-4-2-1 15,1 1 0 1,-2-1-2-16,1 1-8 0,0 0 19 15,-3-1-9-15,3 1 6 16,-3-1 0-16,0-1-8 16,0 0 2-16,0-2-6 15,0-1 5-15,0 0 1 16,0-3 0-16,0 3-5 16,0-4 11-16,0 0-7 15,-3 3 1-15,0-1-7 16,0 1-6-16,1 1 13 15,-2 3 0-15,-1 1 7 16,1 3 2-16,1 1-10 16,0 0 1-16,-1 3-2 15,1-1-5-15,0 0 13 0,-2-2-6 16,-2 3 7-16,4-2-5 16,-2 2-3-16,2 0 1 15,0 2-3-15,0 2-3 16,0 5 7-16,2 0-1 15,-1 1 13-15,1 3-3 16,-1 1-11-16,1-2 1 16,1 4-5-16,0 3-3 15,-2 4 9-15,2 0-1 16,-2 3 0-16,0 0-28 16,-1 0-79-16,-6 15-98 15,1 1-131-15,-2-2-617 0</inkml:trace>
  <inkml:trace contextRef="#ctx0" brushRef="#br0" timeOffset="97586.65">8733 13509 894 0,'0'0'288'0,"0"0"-199"16,0 0-71-16,-90 42 53 16,57-25-29-16,2 2-23 15,0-1-19-15,4-2-100 16,5-3-26-16,5-9 26 16,8-4-108-16,5 0-293 0</inkml:trace>
  <inkml:trace contextRef="#ctx0" brushRef="#br0" timeOffset="97795.11">8570 13391 922 0,'0'0'146'16,"0"0"-62"-16,0 0 40 15,-101 59 10-15,63-37-63 16,1 0-65-16,0 1 30 15,3-3-36-15,2 1 1 16,7-6-3-16,7-4-56 16,0-3-3-16,8-7-123 15,2-1-399-15</inkml:trace>
  <inkml:trace contextRef="#ctx0" brushRef="#br0" timeOffset="97984.1">8276 13493 666 0,'0'0'302'15,"0"0"-188"-15,0 0-65 16,0 0 68-16,-99 66-14 16,82-57-102-16,9-1-1 15,3-4-34-15,5-1-145 16,0-3-210-16</inkml:trace>
  <inkml:trace contextRef="#ctx0" brushRef="#br0" timeOffset="98201.54">8555 13462 980 0,'0'0'278'16,"0"0"-245"-16,0 0 95 15,0 0 68-15,0 0-111 16,0 0-30-16,-59 94-55 16,36-66-9-16,3 0-7 15,0-3-96-15,5-3-93 16,6-4-31-16,3-5-176 16,6-6-224-16</inkml:trace>
  <inkml:trace contextRef="#ctx0" brushRef="#br0" timeOffset="98425.77">8800 13462 1348 0,'0'0'238'16,"0"0"-179"-16,0 0-48 15,-36 80 49-15,18-49-32 16,2 1-12-16,-1-3-7 15,8-5-9-15,5-7 0 16,4-8-62-16,0-6-118 0,18-3 98 16,21-28-26-16,-2-2-52 15,-1-1-239-15</inkml:trace>
  <inkml:trace contextRef="#ctx0" brushRef="#br0" timeOffset="98664.56">8983 13479 825 0,'0'0'345'0,"0"0"-184"15,0 0 14-15,0 0-35 16,-25 89-71-16,13-67-10 16,5-5-45-16,5-9-14 15,2-6-50-15,2-2-158 16,11-3 42-16,4-8-19 16,-1 0-52-16,-4 2 21 0,-3 5 141 15,-6 4 75 1,-3 1 84-16,0 16 169 0,-5 3-7 15,-8 4-51-15,-2 0-78 16,-1 1-59-16,0 6-58 16,5-6-164-16,3-6-616 0</inkml:trace>
  <inkml:trace contextRef="#ctx0" brushRef="#br0" timeOffset="100154.05">8303 14081 1137 0,'0'0'0'16,"0"0"-289"-16,0 0 84 0,0 0-25 16</inkml:trace>
  <inkml:trace contextRef="#ctx0" brushRef="#br0" timeOffset="100303.01">8428 14090 1113 0,'0'0'208'0,"0"0"-173"16,0 0-35-16,0 0-170 15,0 0-96-15,0 0-624 0</inkml:trace>
  <inkml:trace contextRef="#ctx0" brushRef="#br0" timeOffset="100446.26">8785 14046 1204 0,'0'0'217'0,"0"0"-217"16,0 0-130-16,0 0-512 0</inkml:trace>
  <inkml:trace contextRef="#ctx0" brushRef="#br0" timeOffset="100582.49">9088 13962 954 0,'0'0'0'16,"0"0"-921"-16</inkml:trace>
  <inkml:trace contextRef="#ctx0" brushRef="#br0" timeOffset="100725.03">9145 13941 1207 0,'0'0'0'15,"0"0"-123"-15,0 0-539 0</inkml:trace>
  <inkml:trace contextRef="#ctx0" brushRef="#br0" timeOffset="100897.26">9018 14454 1463 0,'0'0'271'0,"0"0"-232"15,0 0-39-15,0 0-21 16,0 0-140-16,0 0-376 0</inkml:trace>
  <inkml:trace contextRef="#ctx0" brushRef="#br0" timeOffset="101024.5">8939 14712 1106 0,'0'0'0'0,"0"0"-90"0</inkml:trace>
  <inkml:trace contextRef="#ctx0" brushRef="#br0" timeOffset="101183.03">8872 15001 998 0,'0'0'642'0,"0"0"-559"16,0 0-83-16,0 0-20 15,0 0-204-15,0 0-531 0</inkml:trace>
  <inkml:trace contextRef="#ctx0" brushRef="#br0" timeOffset="101340.3">8701 15000 1242 0,'0'0'258'15,"0"0"-176"-15,0 0-13 0,0 0-63 16,0 0-6-16,0 0-256 16,0 0-227-16,-62-47-435 0</inkml:trace>
  <inkml:trace contextRef="#ctx0" brushRef="#br0" timeOffset="101497.95">8421 14773 1177 0,'0'0'187'16,"0"0"-137"-16,0 0-50 15,0 0-103-15,0 0-44 16,0 0-145-16,0 0-72 0,-70-66 22 15</inkml:trace>
  <inkml:trace contextRef="#ctx0" brushRef="#br0" timeOffset="101646.66">8421 14773 527 0,'-76'-88'296'0,"76"90"-184"15,0 0 26-15,0 0-26 16,0-2-96-16,0 0-16 15,3 0-118-15,0-16 56 16,2-1-114-16,-4-1-211 0</inkml:trace>
  <inkml:trace contextRef="#ctx0" brushRef="#br0" timeOffset="101776.1">8354 14489 940 0,'0'0'313'16,"0"0"-167"-16,0 0-113 15,0 0-33-15,0 0-21 16,0 0-297-16,0 0-320 0</inkml:trace>
  <inkml:trace contextRef="#ctx0" brushRef="#br0" timeOffset="101925.02">8406 14272 1119 0,'0'0'324'0,"0"0"-180"0,0 0-103 16,0 0-31-16,0 0-10 16,0 0-145-16,0 0-132 15,47-17-108-15</inkml:trace>
  <inkml:trace contextRef="#ctx0" brushRef="#br0" timeOffset="102091.28">8637 14396 1018 0,'0'0'204'16,"0"0"-118"-16,0 0-78 0,0 0-8 16,0 0-249-16,0 0-351 15</inkml:trace>
  <inkml:trace contextRef="#ctx0" brushRef="#br0" timeOffset="102232.74">8742 14500 939 0,'0'16'321'0,"0"5"-207"16,0 1-84-16,-2 1-29 15,2-6-2-15,0-7-127 16,0-7-491-16</inkml:trace>
  <inkml:trace contextRef="#ctx0" brushRef="#br0" timeOffset="102384.96">8710 14741 1332 0,'0'0'225'0,"0"0"-155"16,0 0-70-16,0 0-116 15,0 0-64-15,0 0-526 0</inkml:trace>
  <inkml:trace contextRef="#ctx0" brushRef="#br0" timeOffset="102555.65">8563 14604 1305 0,'0'0'184'0,"0"0"-184"16,0 0-39-16,0 0-145 15,0 0-150-15,0 0-67 0</inkml:trace>
  <inkml:trace contextRef="#ctx0" brushRef="#br0" timeOffset="102724.14">8414 14266 152 0,'0'0'1155'16,"0"0"-1048"-16,0 0-107 16,0 0-196-16,0 0-190 15,0 0-446-15</inkml:trace>
  <inkml:trace contextRef="#ctx0" brushRef="#br0" timeOffset="102886.62">8172 13875 918 0,'0'0'258'0,"0"0"-258"15,0 0-156-15,0 0-188 0</inkml:trace>
  <inkml:trace contextRef="#ctx0" brushRef="#br0" timeOffset="103058.74">8226 13796 947 0,'0'0'191'16,"0"0"-191"-16,0 0-57 16,0 0-131-16,0 0 141 0,95-5-180 15,-52-4 12-15,-2 1-189 16</inkml:trace>
  <inkml:trace contextRef="#ctx0" brushRef="#br0" timeOffset="103189.86">8632 13822 468 0,'0'0'340'0,"0"0"-94"16,0 0-83-16,0 0-87 16,0 0-47-16,0 0-29 15,0 0-125-15,13 42-267 16,-7-43-161-16</inkml:trace>
  <inkml:trace contextRef="#ctx0" brushRef="#br0" timeOffset="103321.9">8704 13958 1166 0,'0'0'207'0,"0"0"-143"15,0 0-47-15,0 0-17 16,0 0-1-16,0 0-396 0</inkml:trace>
  <inkml:trace contextRef="#ctx0" brushRef="#br0" timeOffset="103503.59">8791 14145 1385 0,'0'0'285'16,"0"0"-186"-16,0 0-99 15,0 0-38-15,0 0-91 16,0 0-136-16,0 0-54 15,15 17-433-15</inkml:trace>
  <inkml:trace contextRef="#ctx0" brushRef="#br0" timeOffset="103658.06">8882 14444 1187 0,'0'0'10'16,"0"0"-10"-16,0 0-562 16,0 0 164-16</inkml:trace>
  <inkml:trace contextRef="#ctx0" brushRef="#br0" timeOffset="103818.95">9148 14330 1250 0,'0'0'261'0,"0"0"-204"15,0 0-57-15,0 0-97 0,0 0-215 16,0 0-438-16</inkml:trace>
  <inkml:trace contextRef="#ctx0" brushRef="#br0" timeOffset="103959.04">9121 14457 1145 0,'-6'15'241'15,"0"3"-231"-15,3 4-10 16,0 3-61-16,3 10-68 16,0-6-92-16,0-1-157 0</inkml:trace>
  <inkml:trace contextRef="#ctx0" brushRef="#br0" timeOffset="104127.21">9062 15044 1250 0,'0'0'306'0,"0"0"-192"16,0 0-28-16,0 0 37 16,0 0-51-16,0 0-72 15,0 0-3-15,-32 5-161 16,26-26-145-16,1 2-297 15,-1 7 24-15</inkml:trace>
  <inkml:trace contextRef="#ctx0" brushRef="#br0" timeOffset="104253.27">8888 15098 538 0,'0'0'581'16,"0"0"-496"-16,0 0-44 0,0 0 33 15,0 0-60-15,0 0 9 16,-84 40-23-16,72-40-126 15,-1 0-439-15</inkml:trace>
  <inkml:trace contextRef="#ctx0" brushRef="#br0" timeOffset="104426.32">8457 15009 962 0,'0'0'228'0,"0"0"-174"0,0 0-35 16,0 0-12-16,0 0-7 16,-84-14-112-16,62 9-161 15,7-3-269-15</inkml:trace>
  <inkml:trace contextRef="#ctx0" brushRef="#br0" timeOffset="104568.85">8155 14866 152 0,'0'0'301'0,"0"0"-301"0</inkml:trace>
  <inkml:trace contextRef="#ctx0" brushRef="#br0" timeOffset="104749.03">8155 14866 788 0,'20'33'361'0,"-20"-33"-229"15,0 0-91-15,0 0-41 16,13-5-86-16,-2-5-85 15,-2 1-226-15</inkml:trace>
  <inkml:trace contextRef="#ctx0" brushRef="#br0" timeOffset="105582.72">7565 15897 54 0,'0'0'395'16,"0"0"-251"-16,0 0 29 16,0 0 32-16,0 0-64 15,0 0-31-15,0 0-48 16,-12 44-8-16,12-16 54 15,0 1-22-15,0 4-3 16,0 2-4-16,1 3-56 16,4-5 16-16,-2-3-39 15,3-6 1-15,-6-4-2 0,5-8-100 16,-5-5-92-16,0-4-142 16,0-3-231-16</inkml:trace>
  <inkml:trace contextRef="#ctx0" brushRef="#br0" timeOffset="106504.33">7479 15894 416 0,'0'0'133'0,"0"0"-3"15,0 0 62-15,0 0-7 0,0 0-38 16,110-58-42-16,-76 58-11 15,-1 4-46-15,3 17-37 16,-8 9 23-16,-6 6-8 16,-7 6-19-16,-7 5 69 15,-8 1-70-15,0 1 4 16,-3-4-10-16,-12-5-15 16,0-9 14-16,-3-10-15 15,3-7 7-15,2-9-3 16,2-5-62-16,4 0-98 15,1-15 43-15,3-2-26 16,3 0 97-16,0 2 54 16,5 4 4-16,6 5 30 0,4 6-1 15,3 0 69 1,3 0-37-16,0 8-1 0,4 4 5 16,-1-2-25-16,0-2-14 15,-3-5 1-15,4-3-25 16,-4 0 4-16,1-7-6 15,-2-11-24-15,-4-4 5 16,-4-2-29-16,-3-3-10 16,-6 2 45-16,-2 0-20 15,-1 5 32-15,0 3 0 16,-4 7 1-16,-3 5 72 16,-1 5-1-16,2 0-11 15,0 14-24-15,-1 8-36 0,4 7 16 16,3 1-3-1,0 3 8-15,0-2 38 0,13-3-5 16,1-4-14-16,2-10-23 16,2-4-1-16,1-8-6 15,2-2-10-15,-1-2-22 16,-4-13-1-16,-1-7-66 16,-5-3 2-16,-5-2-20 15,-4 2-31-15,-1 1 38 16,0 5 34-16,0 7 66 15,-1 9 66-15,-2 3 35 16,3 6-69-16,0 15 13 16,0 8 10-16,10 4 22 15,5 2-6-15,5-4-8 0,-1-7-14 16,6-7-49-16,-5-8 37 16,5-8-20-16,-4-1-5 15,-3-8-24-15,-3-13 4 16,-6-8-43-16,-6-3-2 15,-3-4-56-15,0 2 53 16,-6 3 56-16,-3 6 0 16,1 9 5-16,3 11 32 15,3 5 2-15,2 9-38 16,0 12 22-16,5 7 45 16,6 1-19-16,3 2-37 15,1-8 13-15,0-3-25 16,1-5-19-16,-1-12-143 0,-2-3-136 15,-5 0-318-15</inkml:trace>
  <inkml:trace contextRef="#ctx0" brushRef="#br0" timeOffset="106664.42">8191 15962 1413 0,'0'0'371'15,"0"0"-314"-15,0 0-57 16,0 0-99-16,0 0-89 16,0 0 11-16,0 0-427 0</inkml:trace>
  <inkml:trace contextRef="#ctx0" brushRef="#br0" timeOffset="107091.81">8458 16062 1094 0,'0'0'183'0,"17"78"-134"16,-4-14 6-16,7 20 18 15,-3-6-37-15,-1-8 2 16,-2-15-34-16,-5-14 3 16,-1-3 8-16,2-1-15 15,-5-12 0-15,-2-11 9 16,-2-9 3-16,-1-5-18 15,0-13 6-15,-9-17-57 16,-9-8 43-16,-2-12 9 0,-5-18 5 16,3 3 0-16,1-2-61 15,8 3 61-15,8 14-1 16,4 1 1-16,1 12 38 16,4 12-28-16,13 12 31 15,4 12-10-15,1 1-30 16,1 18 58-16,-3 11-13 15,-5 1-34-15,-3 6 52 16,-7-1-30-16,-5-1-5 16,0-4-9-16,-5-6-11 15,-7-5-1-15,-3-8-8 16,-1-9-24-16,1-2-61 0,0-19-148 16,5-4-343-16,4-1 53 15</inkml:trace>
  <inkml:trace contextRef="#ctx0" brushRef="#br0" timeOffset="107243.47">8642 16194 605 0,'0'0'411'15,"0"0"-192"-15,0 0-45 16,0 0-4-16,54 89-89 16,-43-72-18-16,-3-2-46 15,1-5-17-15,-2-6-13 16,-4-4-185-16,-3 0-392 0</inkml:trace>
  <inkml:trace contextRef="#ctx0" brushRef="#br0" timeOffset="107420.58">8514 15966 1669 0,'0'0'273'15,"0"0"-242"-15,0 0-31 16,0 0-16-16,0 0-79 16,0 0-34-16,0 0-166 15,41-4-256-15</inkml:trace>
  <inkml:trace contextRef="#ctx0" brushRef="#br0" timeOffset="108008.72">8795 16277 841 0,'0'0'205'16,"0"0"-95"-16,0 0 28 16,0 0-41-16,0 0-13 15,0 0 12-15,0 0-74 16,81-3 14-16,-79-22-32 16,-2-2 7-16,0-4-4 15,-2 5 0-15,-7 1-1 16,0 5 9-16,3 7-7 15,0 10-9-15,5 3 1 16,1 3-65-16,0 21 65 0,1 7 7 16,11 6 25-1,2 1-1-15,2-4-22 16,-1-7-11-16,6-6 2 0,-2-7 0 16,-2-8 13-16,0-6-1 15,0-2 0-15,-4-16-12 16,-1-8-11-16,-4-6-18 15,-1-2-114-15,-4 1 17 16,0 6 126-16,-3 5-1 16,3 13 1-16,2 9 0 15,-1 0 3-15,4 22 46 16,0 8 27-16,1 5-44 16,2 1 41-16,2-5-6 0,-2-8-28 15,-2-4-26 1,-1-10-13-16,-3-4-8 0,1-5-3 15,-3 0-27-15,-1-13 37 16,-1-5-75-16,1-3-11 16,-1 3 69-16,3 3 4 15,2 8 12-15,3 7-12 16,2 0 14-16,7 10 10 16,-1 7 29-16,2 2-5 15,-3-2-34-15,-3-4-19 16,2-6-23-16,-4-7-321 15,-4-4 10-15,-2-12-43 0</inkml:trace>
  <inkml:trace contextRef="#ctx0" brushRef="#br0" timeOffset="108210.74">9179 15783 1257 0,'0'0'340'0,"0"0"-224"15,9 83-31-15,4-24-60 16,5 5 33-16,0 1 11 16,1-1-48-16,-2-7 15 15,1-7-36-15,-4-9-88 16,-5-9-86-16,-7-10-211 16,-2-7-103-16,0-9-64 0</inkml:trace>
  <inkml:trace contextRef="#ctx0" brushRef="#br0" timeOffset="108495.63">9253 16232 1084 0,'0'0'185'16,"0"0"-109"-16,0 0-8 15,0 0 26-15,0 0 2 16,90 17-65-16,-65-14 24 16,-2-3-27-16,-1 0-28 15,0-6 35-15,-5-7-28 16,-4-4 10-16,-4-1 1 15,-6-3-12-15,-3 1-12 16,0 3 3-16,-4 5 3 16,-7 5 10-16,-1 7 63 0,2 0-23 15,4 12 2 1,1 9-50-16,4 4 13 0,1 4-15 16,0-2 0-16,7-2-15 15,8-4-10-15,11-2-60 16,-4-7-149-16,-1-4-396 0</inkml:trace>
  <inkml:trace contextRef="#ctx0" brushRef="#br0" timeOffset="108748.12">9726 15959 1520 0,'0'0'296'0,"0"0"-230"15,0 0-6-15,0 0-9 0,0 0-16 16,-85-18 18-16,69 26-37 16,1 6-6-16,0 9-10 15,10 0-7-15,2 2 7 16,3 2-6-16,0-1-4 16,16-2 2-16,4-4 8 15,4-3-10-15,4-5-19 16,14-7-120-16,-7-5-104 15,-4 0-300-15</inkml:trace>
  <inkml:trace contextRef="#ctx0" brushRef="#br0" timeOffset="109029.07">9869 15797 1237 0,'0'0'212'15,"0"0"-96"-15,0 0-8 16,0 89-18-16,5-47 54 16,4 8-93-16,-2 4 0 15,-1 8-29-15,0-5-6 16,-1-2-25-16,0-5 9 0,0-11-48 15,-2-7 1-15,2-10-156 16,-2-8-175 0,-2-8-500-16</inkml:trace>
  <inkml:trace contextRef="#ctx0" brushRef="#br0" timeOffset="109484.46">10102 16099 189 0,'0'0'673'0,"0"0"-465"16,0 0-36-16,0 0-33 15,0 83-55-15,11-59 27 16,3-3-34-16,3-1-64 16,1-6 6-16,-2-4-7 15,2-5 4-15,-1-5 16 16,-4 0-32-16,-3-7-2 16,-5-8 2-16,-2-6 6 15,-3-1 28-15,0-2-33 16,-3 2 6-16,-9 2 9 15,-3 4-9-15,0 7-7 16,1 5 9-16,-2 4 9 0,4 0 16 16,0 12-33-16,3 8 7 15,6 0 14-15,3 6-12 16,0-2-8-16,2-2-2 16,10-2-32-16,4-4-21 15,6-6-170-15,-3-3-422 16,-3-6 31-16</inkml:trace>
  <inkml:trace contextRef="#ctx0" brushRef="#br0" timeOffset="109996.56">10418 16095 527 0,'0'0'635'0,"0"0"-532"0,0 0 19 15,0 0-41-15,0 0-4 16,0 0 44-16,0 0-57 16,0-1-24-16,0 1-5 15,0 0-34-15,0 0 20 16,0 0 9-16,0 0 1 16,-4 0 19-16,-4 0-40 15,-3 1-3-15,0 6-7 16,-1 3-11-16,-1 2 10 15,4 2-1-15,3 5 2 0,3-1-7 16,3 2 7 0,0-2 0-16,1 1 0 0,10-5-24 15,2-4 7-15,5-5 13 16,0-5-82-16,0 0 71 16,0-4-45-16,-3-10-7 15,-2-4-16-15,-7-2 30 16,2 0 53-16,-4 3 7 15,-2 4 28-15,-2 6 76 16,0 7-44-16,0 0-16 16,4 22-28-16,-1 13 20 15,1 12 31-15,2 8-37 16,3 4-15-16,0 0 0 16,3-5-12-16,-3-9-18 15,3-8 8-15,-5-17-81 0,4-18-35 16,-2-2-158-16,-5-9-303 15</inkml:trace>
  <inkml:trace contextRef="#ctx0" brushRef="#br0" timeOffset="110610.73">10599 16126 1465 0,'0'0'311'16,"0"0"-226"-16,0 0-84 15,0 0 82-15,0 0-36 16,13 94 19-16,-4-65-66 16,2-5 20-16,0-7-20 15,0-7 0-15,0-8-8 16,0-2 7-16,0-5-34 0,1-13 8 16,0-9-42-16,-2-3 18 15,-1-2-4-15,0 0 28 16,-3 7 27-16,0 7-11 15,0 10 11-15,1 8 0 16,-1 6 0-16,3 18 6 16,0 6 69-16,6 2-33 15,-1-1-11-15,2-5-6 16,-1-8-18-16,3-6-14 16,-2-10 4-16,1-2-29 15,0-7 10-15,-2-11-24 16,-1-8-62-16,-7 0 60 15,-2-1-39-15,-5 1 74 0,0 4 12 16,-6 2 1-16,-9 8 76 16,-3 3 10-16,-4 6-23 15,-4 3-26-15,4 3-28 16,1 13-10-16,5 4 1 16,5 0-2-16,8 0-11 15,3 0 13-15,6-3 0 16,12-3-1-16,6-4-10 15,7-5-2-15,5-1 1 16,3-4 7-16,-3 0 3 16,-4 0 3-16,-3 0-1 15,-6 0 4-15,-4 0 8 0,-2 3-20 16,-3 2 8-16,-2 0-13 16,-2 2 7-16,-4 2-75 15,-3 2-91-15,-1-1-119 16,-2-1-389-16</inkml:trace>
  <inkml:trace contextRef="#ctx0" brushRef="#br0" timeOffset="113419.09">7788 17048 679 0,'0'0'332'0,"0"0"-212"16,0 0-59-16,0 0-18 16,0 0 51-16,0 0 22 0,0 0-30 15,0 0 1-15,0 0-18 16,0-3-3-16,0 0-12 15,0-5-46-15,0-4 27 16,0-4-35-16,0-6 15 16,0-4-15-16,0 1 0 15,0-1-1-15,0 0-8 16,0-1-39-16,0 5 30 16,-4-4-11-16,1 8 0 15,2 2 28-15,-2 6 2 16,1 1 8-16,2 7 3 0,-1 0-5 15,1 2-14-15,0 0 1 16,0 0-54-16,0 4 11 16,0 12 21-16,0 6 28 15,1 11 29-15,8 9-28 16,3 4 34-16,-1 3-13 16,-2 1-6-16,1-4 28 15,-3-5-37-15,-2-2 11 16,1-9-2-16,1-4-7 15,-2-7-15-15,-2-7 6 16,0-7-37-16,-2-5-37 16,-1-2-92-16,0-15-160 15,0-3-347-15</inkml:trace>
  <inkml:trace contextRef="#ctx0" brushRef="#br0" timeOffset="113945.23">7926 16869 814 0,'0'0'274'16,"0"0"-202"-16,0 0-65 16,0 0 73-16,0 0 43 15,0 0 8-15,0 0-31 16,100 6-65-16,-79 5 41 15,-2 5-37-15,-4 2-20 16,-5 6 27-16,-5 0-45 0,-5 2 20 16,0-1 21-1,0-2-41-15,-10-5 15 0,-1-4-16 16,0-6 6-16,3-4-3 16,2-4-3-16,1 0-31 15,2-5 18-15,3-6-59 16,0-2 21-16,0 1 12 15,11 1 18-15,5 6 12 16,2 5 10-16,4 0-1 16,4 2 8-16,-1 10 0 15,0 4-2-15,-5 2 12 16,-1 1 5-16,-8 3 38 16,-7 0-49-16,-4 0 19 15,0 0 16-15,-7-2-47 0,-13-2 23 16,-1-2-21-16,-4-10-2 15,0-2 7-15,1-4-7 16,6 0-40-16,2 0 17 16,5-10-30-16,8-1-4 15,3 1-67-15,0-8-89 16,9 5-67-16,4 0-336 0</inkml:trace>
  <inkml:trace contextRef="#ctx0" brushRef="#br0" timeOffset="114276.17">8294 16919 838 0,'0'0'406'0,"0"0"-345"16,0 0-50-16,0 0 4 15,0 0 7-15,0 0-12 16,51 78 16-16,-29-63-4 15,1-5-12-15,1-6-6 16,-2-4-4-16,-3 0 1 16,-5-4 7-16,-5-11 47 15,-5-5 44-15,-4 0 19 16,0-3-48-16,-1 1 12 16,-11 2-8-16,-2 4-17 15,-5 1 17-15,3 8-41 16,-1 4-8-16,-1 3-25 0,2 5-35 15,-2 15 6-15,6 14-115 16,2-3-181-16,4-2-315 0</inkml:trace>
  <inkml:trace contextRef="#ctx0" brushRef="#br0" timeOffset="114621.39">8375 17195 945 0,'0'0'395'0,"0"0"-266"0,-2 88-34 15,11-57-21 1,9-7-16-16,0-10-32 0,3-6-2 16,4-8-23-16,-4 0 20 15,-3-17 2-15,-3-7 19 16,-8-1-4-16,-5-4 18 15,-2-1-28-15,-3 0-2 16,-12 3 50-16,-3 1-33 16,-1 6 3-16,-2 3 2 15,0 6-48-15,0 6 0 16,2 5-16-16,4 0-18 16,0 14 33-16,3 6-50 15,9 4-42-15,3 3-23 16,0 7-149-16,6-4-115 0,10-10-459 0</inkml:trace>
  <inkml:trace contextRef="#ctx0" brushRef="#br0" timeOffset="114781.2">8673 17255 1470 0,'0'0'481'0,"0"0"-427"15,0 0-54-15,0 0 0 16,0 0-8-16,0 0-91 0,0 0-459 16</inkml:trace>
  <inkml:trace contextRef="#ctx0" brushRef="#br0" timeOffset="115155.78">8773 16861 804 0,'0'0'533'0,"0"0"-471"16,0 0-27-16,0 0 84 15,0 0-22-15,93 11 44 16,-70 3-55-16,0 7-55 0,-7 2 33 15,-3 8-57-15,-8 5-5 16,-2 1 59-16,-3 1-49 16,0-4 19-16,-3-3-16 15,0-6-1-15,-1-7 25 16,4-7-39-16,0-4 0 16,0-4-11-16,4 0 2 15,10-2 9-15,3-1 1 16,3 0 0-16,2 0-2 15,-1-7-17-15,2-5-30 16,5-17-61-16,-6 4-120 16,-3-3-345-16</inkml:trace>
  <inkml:trace contextRef="#ctx0" brushRef="#br0" timeOffset="115365.95">9129 16815 1487 0,'0'0'266'0,"0"0"-200"16,0 0-65-16,-13 83 37 16,13-48 30-16,0-1-5 15,10-4-46-15,6-4 2 16,3-4-19-16,2-5 0 16,3-7-26-16,-2-6 13 15,0-4-50-15,1-9-63 16,-5-10-113-16,-6-1-431 0</inkml:trace>
  <inkml:trace contextRef="#ctx0" brushRef="#br0" timeOffset="115539.69">9307 16911 955 0,'0'0'337'16,"0"0"-157"-16,0 86-13 15,4-43 0-15,4 4-3 16,1-2-100-16,1-3-17 15,1-4-47-15,-2-11-18 16,-3-8 5-16,4-9-119 16,-5-10-243-16,-2 0-628 0</inkml:trace>
  <inkml:trace contextRef="#ctx0" brushRef="#br0" timeOffset="115883.23">9480 16941 1255 0,'0'0'279'16,"0"0"-279"-16,0 0 21 16,0-77-9-16,3 54 24 15,1 4 27-15,-1 5-63 16,0 8 10-16,-1 2-10 15,1 4 0-15,-2 0 69 16,4 7-39-16,4 13 55 16,1 12 15-16,2 9-60 0,3 7 22 15,-1 7-28-15,0 3-27 16,-2-2 29-16,-1-5-21 16,-1-9-4-16,-4-12 3 15,0-10-14-15,-3-10-14 16,0-8-95-16,-1-9-84 15,-1-12-107-15,1-6-441 0</inkml:trace>
  <inkml:trace contextRef="#ctx0" brushRef="#br0" timeOffset="116221.73">9681 16933 674 0,'0'0'660'0,"0"0"-565"16,3 76-44-16,2-32 119 15,4 1-25-15,4-1-24 16,2-5-65-16,6-8-44 16,1-9 1-16,2-12-13 15,-1-10 0-15,-1 0-1 16,-1-17 2-16,-3-11-1 16,-3-6 6-16,-6-6 1 15,-8-3-7-15,-1 3 0 16,-3 4 1-16,-10 0 35 15,-7 10 7-15,0 6 35 16,-3 8 10-16,2 5-54 0,-1 7-21 16,5 0-13-16,3 6-19 15,0 10-14-15,9 5-46 16,3 8 2-16,2 0-18 16,7 13-123-16,8-9-272 15,3-5-328-15</inkml:trace>
  <inkml:trace contextRef="#ctx0" brushRef="#br0" timeOffset="116806.85">10150 17043 1292 0,'0'0'380'16,"0"0"-245"-16,0 0 4 15,0 0-43-15,0 0-13 16,0 0 8-16,0 0-81 0,-64-56 10 15,50 56-20-15,1 12 13 16,2 5-13-16,2 1 0 16,5 2 0-16,1-1-9 15,3-3 3-15,0-6-28 16,6-3 13-16,4-5-45 16,4-2 41-16,2 0 6 15,-2 0 19-15,2-2-16 16,-4-1 6-16,3 3 10 15,0 0 0-15,3 0 1 0,2 13 5 16,3 8 4 0,4 8 3-16,0 6 22 0,-2 5-34 15,5 6 11-15,-3 3-12 16,-4 4-2-16,-1 2 0 16,-3 3 2-16,-4-1 0 15,-5 1 0-15,-7-1-3 16,-3-2 3-16,0-7-8 15,-6-6-23-15,-9-12 31 16,0-7 1-16,-4-12 15 16,-3-9 0-16,1-2-10 15,-3-12-6-15,3-12 0 16,3-6 7-16,2-6-7 16,5-3 6-16,4-1 2 15,4-4-2-15,3 0 5 16,0-2-11-16,9 5 0 15,6-2 6-15,2 6 10 0,3 7-15 16,-1 5-1-16,2 5 0 16,-4 4-39-16,2 6-61 15,-4 6-143-15,-5 3-593 0</inkml:trace>
  <inkml:trace contextRef="#ctx0" brushRef="#br0" timeOffset="123315.08">12949 13600 504 0,'0'0'241'15,"0"0"-150"-15,0 0-29 16,0 0-49-16,0 0 16 16,0 0 59-16,0 9-7 15,0-6-5-15,0 0-23 16,0 2-19-16,0 1 39 16,3-1-25-16,2 2 11 15,1 1 23-15,0 0-64 16,6 1 12-16,0 3 0 15,1-3-1-15,5 3 38 16,0-1-40-16,0-2 3 16,4 1 12-16,0-3-41 15,1 0 23-15,1-1-12 0,0-2-11 16,-2-2 27-16,3 1-26 16,1-1 20-16,-1-2-12 15,2 0 3-15,0 0-10 16,0 0-3-16,1 0 0 15,0-2 4-15,1-5-3 16,0 0-1-16,0-1 7 16,-1 2-1-16,-2 0-7 15,1-4 1-15,-1 3 0 16,-2 0 2-16,0 0-1 16,-4 1-1-16,0-2 9 15,0 0 1-15,-4 0-10 0,0 1 0 16,-3-3 0-16,-2 4 3 15,-3-2-2-15,-4 3-1 16,1-1 4-16,-2 0 12 16,-3 3-14-16,1-5 13 15,-1 2-14-15,0-4 47 16,0 1-47-16,0-1 7 16,0-2-5-16,-1 3 15 15,-4-2-14-15,-1 3-4 16,-1-1 2-16,-2 0 18 15,0-1-12-15,0 2-8 16,-1 1 0-16,-2-1 9 16,-2 0-10-16,2 3 1 15,-3 1 0-15,-1-1-14 0,-1 2 14 16,-2 0 0-16,-2 3-7 16,-1 0 20-16,-2-2-2 15,-3 2-11-15,-1 0 0 16,-2 0 9-16,-3 0-8 15,0 0-1-15,0 5 0 16,2-2 7-16,0 0-1 16,-1 0-5-16,3 0 0 15,-1-1 18-15,1 4-19 16,3 0 0-16,2-1-1 16,2 3-5-16,2 0 6 15,2 0 0-15,3 1 0 16,3-1 1-16,3-4 0 0,3 2-2 15,2-4 1 1,1 1-41-16,2-3 33 0,1 2-70 16,0 0-62-16,0-1-49 15,0 2-118-15,-2 1-180 16,1-2-28-16</inkml:trace>
  <inkml:trace contextRef="#ctx0" brushRef="#br0" timeOffset="124816.75">12987 13615 477 0,'0'0'257'0,"0"0"-63"16,0 0-11-16,0 0-13 16,0 0-49-16,0 0 0 15,0 0-38-15,-3-6-37 16,3 6 21-16,-2 0-34 16,1 0-22-16,-1 0 4 15,1 9-6-15,-2 2 14 16,2 6-23-16,-4 2 12 15,5 3-6-15,-3 5-6 16,0 5 8-16,1 2 0 16,-1 6-1-16,0 1-8 15,0 0 1-15,0 1 0 16,-2-2-2-16,0-3 4 16,2 1 5-16,0-1-3 0,0 1 2 15,2-4-7-15,1 3 1 16,0-1-1-16,0 0-5 15,0 0 7-15,-2 1-1 16,2 1 16-16,-3-1-15 16,0-3-1-16,1 0 0 15,-2-2-12-15,1-3 11 16,2-1 2-16,-1 1-1 16,2-2 0-16,0 3 5 15,0 1-7-15,0 0 2 16,0 0-8-16,0 2 8 15,3-2 0-15,4-1 0 16,1 3 0-16,0-2 0 16,2 0-1-16,2-2-1 0,0 0-12 15,4-3 14-15,-2 1 7 16,2-5 3-16,1 1 2 16,2-4-2-16,2 1-10 15,1 0 0-15,2-1 1 16,1 1 11-16,1-1-12 15,-3-2 0-15,0 0 12 16,1 0 1-16,0-3-13 16,-1-2 1-16,0-1 5 15,-1-3 10-15,1-2-8 0,-1-1 6 16,-2-2 7 0,0-2-8-16,1 1-10 0,0-2-3 15,2 0 0-15,-1 0 3 16,0 0-2-16,-1-2 0 15,0-3 6-15,1-4 1 16,-4 1-8-16,2-2 0 16,-1-1 0-16,-4-1-6 15,4-4 12-15,-2 0-6 16,-1-1 3-16,-1-1 4 16,0-1-8-16,-1-1 1 15,-1 0 0-15,-1 0 3 16,1-1-3-16,-1-1 0 15,0 0 1-15,0-4 11 16,-2-1-13-16,3-1 1 16,-2-1 0-16,0-3-9 15,-2 3 10-15,1 1-1 0,-2 0 0 16,-2-1 14-16,0 3-14 16,-1-3 0-16,-2 2 0 15,-1 1-3-15,-1-3 4 16,1 2-1-16,-2-3 0 15,1 1 4-15,-1-1-5 16,2 0 1-16,-1-4 0 16,1 2 2-16,-1-1-2 15,1-1 0-15,-2 2 0 16,0 1-10-16,0 0 10 16,3 1 0-16,-3 3 1 15,2-2 0-15,-2 3 1 0,1-1-2 16,-1 1 0-16,0 1-3 15,2 0 2-15,-2-3 1 16,0 3 0-16,1 0 6 16,-1 0-4-16,2-1-2 15,0 1 0-15,0 0-3 16,-1 0 2-16,1 1 2 16,-2 4 4-16,0 1 29 15,0 2-25-15,0 3-5 16,0 1-4-16,0 1 3 15,-3 0-10-15,-1 4 9 16,2 2-2-16,1 3 5 16,-1 1-5-16,2 2-11 15,-1 0-42-15,-4 0-88 0,3 0-125 16,-2 2-527-16</inkml:trace>
  <inkml:trace contextRef="#ctx0" brushRef="#br0" timeOffset="126139.45">13203 13501 1046 0,'0'0'220'16,"0"0"-181"-16,0 0-13 16,0 0 21-16,0 0-11 15,-82 75 58-15,67-56-46 16,-1-2-16-16,2 0 3 16,3-3-27-16,1 0-8 15,4-4 0-15,2-1-17 16,2-1 8-16,2-2-65 15,0-5-91-15,6-1-173 16,5 0-206-16</inkml:trace>
  <inkml:trace contextRef="#ctx0" brushRef="#br0" timeOffset="126392.94">13364 13473 1071 0,'0'0'316'0,"0"0"-239"16,0 0 23-16,0 0 9 16,0 0-1-16,0 0 14 15,0 0-78-15,-55 88-11 16,37-61-9-16,0 0-17 0,5-4-14 16,1-7 5-1,7-5-39-15,5-8-35 0,0-3-142 16,5 0 71-16,11-11-2 15,16-25-161-15,-4 3-50 16,-1 1-51-16</inkml:trace>
  <inkml:trace contextRef="#ctx0" brushRef="#br0" timeOffset="126566.64">13364 13473 620 0,'103'-26'249'0,"-103"26"-45"16,0 0-13-16,0 0 9 15,0 15 13-15,0 7-99 16,-7 6-21-16,-2 4-6 15,-2 0-76-15,1-3 10 0,4-5-21 16,3-7-27 0,3-6-1-16,0-8-95 0,3-3-41 15,19-14 17-15,-1-9-146 16,-1-3-300-16</inkml:trace>
  <inkml:trace contextRef="#ctx0" brushRef="#br0" timeOffset="126731.02">13604 13493 990 0,'0'0'359'16,"0"0"-213"-16,0 0 4 16,-15 104-64-16,4-67 3 15,0 0 14-15,3-7-77 16,4-7-1-16,4-6-25 16,0-10-85-16,1-7-47 15,21-15-27-15,0-12-115 16,-1-3-369-16</inkml:trace>
  <inkml:trace contextRef="#ctx0" brushRef="#br0" timeOffset="126896.37">13746 13592 1350 0,'0'0'241'0,"0"0"-181"16,-21 87 19-16,11-52-33 15,-1-3 22-15,7-10 3 16,4-7-71-16,0-9-29 15,1-6-100-15,22-17-105 16,-4-7-36-16,1-3-361 0</inkml:trace>
  <inkml:trace contextRef="#ctx0" brushRef="#br0" timeOffset="127047.09">13746 13592 80 0,'100'78'1225'0,"-105"-54"-1080"16,-2 8-95-16,1-1-18 15,3-6-18-15,3-8-4 16,0-8-10-16,7-9-61 16,12-6-143-16,-2-14-161 15,-2 0-357-15</inkml:trace>
  <inkml:trace contextRef="#ctx0" brushRef="#br0" timeOffset="129238.54">13434 14961 1512 0,'0'0'353'16,"0"0"-258"-16,0 0-3 15,0 0-41-15,0 0 7 16,0 0 22-16,0 0-69 15,6 1 13-15,-4-1-24 16,-2 0 2-16,0 0 7 0,0 0-9 16,0 0 0-1,0 0 0-15,0 0 9 0,0 0-16 16,0 0 7-16,0 0-37 16,0 0 28-16,0 0-9 15,0 0 18-15,0 0-7 16,1 0 19-16,-1 0-12 15,0 0 0-15,0 0 0 16,0 0 7-16,0 0-7 16,0 0 8-16,0 0 11 15,0 0-13-15,0 0-12 16,0 0 6-16,0 0-5 16,0 0-8-16,0 0 13 15,0 0 0-15,0 0-1 0,0 0-15 16,0 3 15-16,0 7-5 15,3 3 6-15,5 2-20 16,2-1 9-16,2-2-3 16,2-1 14-16,0-6-46 15,0-3 23-15,-1-2-1 16,-4 0-5-16,-1-10 20 16,-4-2 12-16,-1-8-3 15,-3-1 13-15,0 2-4 16,-6-1-9-16,-6 5 0 15,-4 3 0-15,1 2 11 0,-1 6-10 16,2 2 4 0,2 2-1-16,2 0 2 0,2 10-7 15,4 4 1-15,1 3-6 16,3 1-6-16,0-2 10 16,0-3-12-16,3-3 13 15,4-5-59-15,2-2 41 16,1-3 3-16,-2 0 8 15,1-3-2-15,-3-7 10 16,0-2 0-16,-5 1-1 16,-1 1-6-16,0 6 7 15,0 2 0-15,-4 2-22 16,-5 0-8-16,3 5 17 16,1 6 13-16,4 3 3 15,1 0-3-15,0 0-64 0,3-3-257 16,5-8-696-16</inkml:trace>
  <inkml:trace contextRef="#ctx0" brushRef="#br0" timeOffset="129766">13224 14744 658 0,'0'0'180'16,"0"0"-82"-16,0 0-28 16,0 0-44-16,0 0-3 15,0 0 33-15,0 0-49 16,45 20-7-16,-38-33-4 0,0 1 4 15,-5 0 0-15,-2 2 10 16,0 1 10-16,0 5 38 16,-7 1 42-16,-2 3 42 15,1 0-28-15,2 0-28 16,-1 4-37-16,4 6-48 16,0 1 48-16,3 2-27 15,0-2-4-15,0 0-18 16,0-1-1-16,6-3 0 15,9-5-122-15,-5-2-111 16,0 0-423-16</inkml:trace>
  <inkml:trace contextRef="#ctx0" brushRef="#br0" timeOffset="130718.55">13252 14327 1132 0,'0'0'245'0,"0"0"-188"15,0 0 20-15,0 0-23 0,0 0-33 16,0 0 14-1,0 0-1-15,-13 20-8 0,14-9-1 16,7 0-25-16,1-3 0 16,-2-2-1-16,1-5 10 15,-2-1-11-15,1 0 3 16,-4 0-1-16,-2-7 11 16,-1-3-10-16,0 1-2 15,0-2 1-15,-4 2-1 16,-5 1 0-16,-1 3 1 15,-1 4 0-15,1 1 0 16,2 0 2-16,2 1-2 16,2 9 0-16,4 2 1 15,0 0-12-15,0-2 9 16,0-3-21-16,7-3 14 0,2-2-42 16,2-2 45-1,-2 0 0-15,-3 0 6 0,-2-5-10 16,-1-1 10-16,-1-1 0 15,-2 1 0-15,0 0 15 16,0 4-12-16,-8-1 2 16,1 3-4-16,-1 0 32 15,-2 0-31-15,7 3-1 16,0 5-1-16,3 0-112 16,0 1-58-16,4-1-151 15,7-3-395-15</inkml:trace>
  <inkml:trace contextRef="#ctx0" brushRef="#br0" timeOffset="131281.92">13621 14185 717 0,'0'0'620'15,"0"0"-504"-15,0 0-45 16,0 0-52-16,0 0 36 16,0 0-29-16,0 0 9 0,0 51 41 15,0-32-69-15,3-2 17 16,4-3-24-16,2-4 0 15,1-5 10-15,1-4-10 16,0-1 12-16,0 0 7 16,-2-10-12-16,-3-5-8 15,-1 0 1-15,-5-1-3 16,0 1 3-16,0 0 0 16,-8 6 10-16,-1 2 2 15,0 4-11-15,-1 3-2 16,2 0-7-16,2 5 8 15,2 9 2-15,2 1-1 16,2-1-1-16,0-4 0 0,0-3-32 16,5-4 32-16,2-3-29 15,1 0 18-15,1 0 9 16,-5-10 2-16,-1 3 0 16,-3-3 5-16,0 1 5 15,0 2-11-15,-4 1 1 16,-5 4 0-16,3 2-12 15,-2 0 12-15,2 0 0 16,2 12-32-16,-2 3-212 16,3-1-307-16</inkml:trace>
  <inkml:trace contextRef="#ctx0" brushRef="#br0" timeOffset="131755.56">13695 14620 1035 0,'0'0'248'16,"0"0"-198"-16,0 0-1 16,0 0 18-16,0 0 11 15,-6 75 15-15,11-68-68 0,2-2-6 16,2-5 28 0,-3 0-46-16,-1 0 20 0,-1-9-11 15,-2-4-9-15,-2-1 23 16,0-2-15-16,-2 1-2 15,-8 3-7-15,-2 2 13 16,0 5-7-16,0 4 4 16,0 1-2-16,3 1 30 15,0 14-37-15,2 0-1 16,4 4 0-16,3-2 6 16,0-3-16-16,0-3 10 15,3-3-21-15,5-5 20 0,1-1-60 16,4-2-88-16,-3-9-144 15,-6-3-510-15</inkml:trace>
  <inkml:trace contextRef="#ctx0" brushRef="#br0" timeOffset="132318.73">13169 14076 1056 0,'0'0'243'15,"0"0"-201"-15,0 0-23 16,0 0-19-16,0 0 0 15,0 0 24-15,0 0 3 0,22 20-3 16,-16-20-1-16,2 0-14 16,-2 0-6-16,-3 0 7 15,-2-6-10-15,-1-1 42 16,0-2-12-16,0 1 2 16,0 1 9-16,-6-1-39 15,-3 3 27-15,1 2 19 16,0 2-13-16,-1 1 7 15,1 0-1-15,2 0-7 16,-1 5-17-16,4 5-11 16,3 0-7-16,0 2 1 15,0-2-32-15,15 1-38 0,1-4-195 16,-1-4-494-16</inkml:trace>
  <inkml:trace contextRef="#ctx0" brushRef="#br0" timeOffset="133008.49">13040 14783 523 0,'0'0'243'0,"0"0"-116"16,0 0 45-16,0 0-55 15,0 0-24-15,32 72-27 16,-23-61-60-16,-2-5 9 16,-1-3-2-16,1-3-12 15,-4 0 32-15,-1 0-24 16,-2-6 13-16,0-5 10 15,0 0-30-15,-2 0 54 16,-6 2 2-16,0 3 4 0,1 1 26 16,-1 3-19-16,1 2-4 15,1 0-44-15,1 0-8 16,-1 7 21-16,0 4-34 16,3 4 0-16,-1 4 2 15,4-2-2-15,0-1-34 16,0-6-55-16,12-7-168 15,0-3-373-15,3 0-244 0</inkml:trace>
  <inkml:trace contextRef="#ctx0" brushRef="#br0" timeOffset="133623.92">13498 14023 720 0,'0'0'233'15,"0"0"-106"-15,0 0-40 16,0 0-32-16,0 0 27 16,0 0-21-16,0 0 9 15,0 53-59-15,6-46-11 0,2-4 0 16,-4-3 15-16,1 0-8 15,2 0 32-15,-4-7-20 16,0-3 7-16,-3 0-8 16,0 1 23-16,0-1 65 15,0 3-36-15,-1 4-4 16,-5-1 20-16,-2 3-64 16,2 1-14-16,2 0-1 15,-1 0-14-15,2 5 5 16,3 15-162-16,0-4-155 15,-1 1-515-15</inkml:trace>
  <inkml:trace contextRef="#ctx0" brushRef="#br0" timeOffset="134098.26">13413 14561 631 0,'0'0'350'16,"0"0"-235"-16,0 0-32 15,0 0 53-15,0 0-32 16,0 0 14-16,0 0-69 16,27 51 4-16,-21-47-7 15,2-4-38-15,-2 0-2 16,-1 0-6-16,0-4 10 15,-2-7 16-15,-2-1-26 16,-1-1 10-16,0 4 9 16,0 1-7-16,-3 4 11 15,-4 4 21-15,-3 0-15 0,2 0 21 16,1 2-15-16,2 8-20 16,5 6-15-16,0 0-98 15,0-2-185-15</inkml:trace>
  <inkml:trace contextRef="#ctx0" brushRef="#br0" timeOffset="141568.98">12332 15993 90 0,'0'0'779'15,"0"0"-607"-15,0 0-117 16,0 0 23-16,0 0 101 16,0 0-95-16,-12 10-15 15,12 10-42-15,0 8-26 16,0 6 92-16,0 4-18 15,3-1-22-15,2-2 4 16,-1-5-57-16,1-1 16 16,-1-6-16-16,0-2-25 15,-2-4-1-15,1-2-148 16,-3-4-200-16,0-6-202 0</inkml:trace>
  <inkml:trace contextRef="#ctx0" brushRef="#br0" timeOffset="142551.71">12141 15896 646 0,'0'0'312'0,"0"0"-230"15,0 0-72-15,0 0 22 16,0 0 25-16,0 0 69 0,72-83 13 15,-44 75-65-15,5 7-19 16,1 1-14 0,0 1-41-16,-4 19 29 0,-4 7-9 15,-5 7 17-15,-7 7 9 16,-8 2-40-16,-4 4-12 16,-2-2 6-16,-3-3 0 15,-12-5 22-15,1-6-22 16,-2-8-57-16,3-7 22 15,-2-5-39-15,6-7 10 16,0-4 19-16,0 0-41 16,3-1-7-16,3-9 44 15,2-1 30-15,1-2 18 16,0 3-11-16,1 1 12 16,12 5 1-16,4 3 22 0,5 1 89 15,3 1-27-15,4 12-13 16,1 0-33-16,-1-1-38 15,0-2 12-15,-5-3 3 16,-2-4 5-16,-4-3 18 16,-3 0-39-16,-3-6 13 15,-5-9-11-15,-2-5 12 16,-4-3-13-16,-1-3-1 16,0-1-22-16,-4 2 6 15,-5 2-32-15,-3 7 37 16,1 8 10-16,4 8-28 15,1 0-11-15,2 12 24 16,4 14 16-16,0 5 22 0,0 1-21 16,3 1 28-16,10-3-29 15,1-6-14-15,2-8-8 16,-1-5-78-16,1-9-6 16,-4-2 49-16,0-4-61 15,-2-11-17-15,-5-7-31 16,1-3 13-16,-3-3 124 15,-3 1 18-15,0 1 11 16,0 9 118-16,0 3 106 16,0 13 10-16,0 1-95 15,0 10-111-15,0 16 89 16,9 4 1-16,0 6-15 16,3-2-6-16,3-2-74 0,0-6-10 15,1-9-13 1,1-6 0-16,-1-8 17 0,-3-3-16 15,1-3-1-15,-4-13 0 16,-2-6-57-16,-3-5-31 16,-3-3-41-16,-2-1-8 15,0 3 27-15,-3 4 7 16,-6 9 60-16,5 9 35 16,2 6 8-16,2 4-26 15,0 18 26-15,5 8 123 16,8 6 9-16,2-3-1 15,4-2-38-15,-2-6-64 0,1-11-10 16,-3-10-36 0,-1-4 17-16,-3-23-73 0,-2-5-59 15,-9-7-366-15</inkml:trace>
  <inkml:trace contextRef="#ctx0" brushRef="#br0" timeOffset="142673.87">12809 15866 1332 0,'0'0'341'0,"0"0"-341"16,0 0-150-16,0 0-186 15,0 0-362-15</inkml:trace>
  <inkml:trace contextRef="#ctx0" brushRef="#br0" timeOffset="143099.03">13054 16128 1220 0,'11'83'241'0,"2"14"-203"15,-1-1-11-15,-1-24-27 16,-6-30 6-16,3-9 14 16,-2-3 59-16,1 1-18 15,2-5-24-15,-5-11-37 16,-1-10-2-16,-3-5-31 15,0-5 24-15,0-16-4 16,-12-8 22-16,-5-9-9 16,-4-9 10-16,-2-9-10 0,-1-4 0 15,2-3-38 1,7 0-39-16,5 3 69 0,8 11 8 16,2 10 0-16,8 12 35 15,11 13-33-15,3 11 50 16,4 3 7-16,-2 20 15 15,0 7 34-15,-7 7-64 16,-3 0-14-16,-9 2 34 16,-5-2-58-16,0-3 17 15,-10-4-23-15,-6-5-23 16,-3-8-5-16,-4-7-41 16,5-7-32-16,-3-9-64 0,7-11-182 15,5-1-321-15</inkml:trace>
  <inkml:trace contextRef="#ctx0" brushRef="#br0" timeOffset="143289.47">13205 16099 806 0,'0'0'321'0,"0"0"-175"16,0 0 44-16,0 0 26 15,0 0-32-15,0 0-73 16,28 85-70-16,-22-61 23 15,-2-3-63-15,4-7-1 16,-5-5-29-16,-3-9-123 16,0-2-41-16,0-11-317 0</inkml:trace>
  <inkml:trace contextRef="#ctx0" brushRef="#br0" timeOffset="143421.47">13151 15981 892 0,'0'0'819'0,"0"0"-748"16,0 0-55-16,0 0-16 16,0 0-74-16,0 0-143 15,0 0-185-15</inkml:trace>
  <inkml:trace contextRef="#ctx0" brushRef="#br0" timeOffset="143993.06">13406 16254 838 0,'0'0'150'0,"0"0"0"0,0 0-50 16,0 0 17-16,0 0 50 15,0 0-39-15,0 0-36 16,46-36-58-16,-46 12-33 16,-9-2 23-16,-4 3-24 15,-1 4 1-15,2 6 12 16,1 6-13-16,3 7-10 15,2 3-53-15,4 17 63 16,2 9 18-16,0 7-18 16,2 0 9-16,7-2 12 15,3-5-20-15,0-9-2 16,0-6-8-16,1-9 9 16,-2-5 27-16,1 0-27 0,-1-16 16 15,0-7-16-15,-2-7-29 16,-2-3-35-16,-4 2 8 15,-1 4 45-15,-1 7 10 16,2 11 1-16,0 9-1 16,2 2 1-16,1 23 27 15,4 6 68-15,-1 5-25 16,0-2-23-16,3-5 28 16,-1-7-63-16,-2-8-12 15,1-9 0-15,-3-5 16 16,1-8-18-16,-2-12 2 15,1-7-61-15,-1 0 8 0,-1 1-7 16,-1 6 60-16,1 9-1 16,5 11 3-16,0 0 3 15,4 14 29-15,2 10 20 16,-1 0 6-16,2 2-58 16,-4-5-4-16,2-7-8 15,-3-7-94-15,0-12-19 16,-5-11-104-16,-2-7-340 0</inkml:trace>
  <inkml:trace contextRef="#ctx0" brushRef="#br0" timeOffset="144196.87">13661 15712 1174 0,'0'0'402'15,"0"0"-226"-15,0 0-104 0,0 0 13 16,5 108-8-16,6-49 8 15,0 6-66-15,1 0-7 16,3-1-12-16,-3-11-46 16,-1-8-46-16,-3-10-76 15,-7-12-110-15,-1-15 9 16,0-5 7-16,-6-3-112 0</inkml:trace>
  <inkml:trace contextRef="#ctx0" brushRef="#br0" timeOffset="144465.29">13725 16196 477 0,'0'0'373'16,"0"0"-123"-16,0 0-81 15,0 0-69-15,0 0 38 0,0 0 2 16,93-39-50 0,-68 30 11-16,-1-2-44 0,-2-3-7 15,-7-3-5-15,-3 1-45 16,-5-4 14-16,-5 3-14 16,-2 0 0-16,0 3 10 15,-10 4-10-15,-2 7-1 16,-2 3 0-16,1 6-26 15,2 17 27-15,7 9 2 16,4 9 4-16,0-1 48 16,3-1-34-16,12-6-10 15,3-4-10-15,1-8-1 16,2-8-1-16,6-8-85 16,4-8-45-16,-4-14-139 15,-5-4-579-15</inkml:trace>
  <inkml:trace contextRef="#ctx0" brushRef="#br0" timeOffset="144765.09">14229 15865 783 0,'0'0'575'0,"0"0"-438"16,0 0 11-16,0 0-8 0,0 0-48 15,0 0-5 1,0 0 0-16,-63-35-72 0,50 35-9 16,1 0-6-16,-2 13 0 15,3 6 34-15,2 6-34 16,4 5 7-16,5 3 2 16,0 0-8-16,9 0-2 15,8-5-7-15,5-4-39 16,4-8-4-16,0-9-86 15,12-7-95-15,-5-15-140 16,-7-5-422-16</inkml:trace>
  <inkml:trace contextRef="#ctx0" brushRef="#br0" timeOffset="144979.68">14350 15724 1247 0,'0'0'409'0,"0"0"-285"0,0 0-61 15,0 0-9-15,-34 83 12 16,30-40 25-16,4 18-29 16,0-3-31-16,0 4 25 15,0 3-46-15,2-13-9 16,4 4-1-16,2-11-30 16,1-11-10-16,2-9-83 15,-3-13-187-15,0-8-595 0</inkml:trace>
  <inkml:trace contextRef="#ctx0" brushRef="#br0" timeOffset="145568.9">14568 16023 649 0,'0'0'593'16,"0"0"-416"-16,0 0-65 15,0 0-12-15,0 0 11 16,0 0-47-16,15 89 43 16,-6-50-32-16,1 6-2 15,2 6 2-15,3 2-74 0,0 5 26 16,1-4-27-16,-1-4 2 15,0-6-1-15,-4-10-1 16,-3-8 0-16,-2-9 0 16,-3-9-13-16,-3-6 6 15,0-2-51-15,0 0-4 16,-3-15 53-16,-8-2-9 16,-1-7 18-16,-2-1-10 15,4 0 19-15,-1 0-11 16,2-1 2-16,1-6-6 15,0-2 0-15,2-6 6 16,1-2-10-16,2-3 1 16,3 1-61-16,0 5 38 0,0 3 7 15,9 8 13 1,5 8 6-16,1 12 8 0,0 8-2 16,3 0 29-16,-3 19 2 15,1 7 48-15,-5 4-44 16,-5-1-26-16,-4 0 46 15,-2-3-37-15,0-3 5 16,-5-4 1-16,-8-5-17 16,0-3-14-16,-3-5 1 15,-1-6-53-15,-2-2-42 16,3-13-213-16,3 1-287 0</inkml:trace>
  <inkml:trace contextRef="#ctx0" brushRef="#br0" timeOffset="146079.64">14808 16045 725 0,'0'0'802'16,"0"0"-680"-16,0 0-61 16,0 0-42-16,6 78 57 15,-6-50-9-15,0-2-14 16,0-7-13-16,0-4-31 15,0-6-10-15,0-6 1 16,0-3-35-16,0-3-6 16,0-15-12-16,0-7-52 15,1-4 17-15,3-3-67 16,2 3-1-16,2 6 26 16,0 5 92-16,-1 9 38 0,2 6 9 15,3 3 35-15,-1 2 86 16,2 13-8-16,0 4 20 15,4 5-48-15,-1 0-20 16,2-4 9-16,0-1-66 16,1-4 2-16,2-3-6 15,-4-6-4-15,1-5-9 16,-3-1 0-16,-2-4 0 16,-3-11 1-16,-3-6-1 15,-6-2 13-15,-1-4 0 16,0-1 1-16,-8 1-8 15,-5 6 24-15,-5 2-18 16,0 6 54-16,0 6-36 0,1 7-30 16,1 0-16-16,2 16-27 15,3 9-26-15,2 2-70 16,9 10-99-16,0-9-164 16,0-6-740-16</inkml:trace>
  <inkml:trace contextRef="#ctx0" brushRef="#br0" timeOffset="146536.35">15238 15983 1300 0,'0'0'213'0,"0"0"-130"15,10 90-19-15,0-44 54 16,1 3 18-16,1 3-62 15,4-1-4-15,-2 0-69 16,-1-4 9-16,-1-10-10 16,-6-7-6-16,-2-11 6 15,-2-9 1-15,-2-10 0 16,0 0-1-16,-4-16-13 16,-10-12 6-16,-2-8-1 15,-1-12 7-15,-2-3-8 16,4-8 9-16,0-1-32 15,8 0 1-15,4 9-36 16,3 7 54-16,0 15 1 0,9 9 5 16,5 13 1-16,3 7 12 15,-1 6 2-15,1 15 85 16,-4 8-51-16,-2 2 3 16,-5 1-45-16,-6 0 20 15,0-2-3-15,-5-2-11 16,-7-8 4-16,-4-4-5 15,2-8-5-15,0-6-34 16,3-2-82-16,5-6-183 16,3-8-96-16,3-2-532 0</inkml:trace>
  <inkml:trace contextRef="#ctx0" brushRef="#br0" timeOffset="146704.81">15445 16056 1413 0,'0'0'314'0,"0"0"-222"16,0 0-65-16,30 92 24 16,-26-72-17-16,-1-9-2 15,-1-6-22-15,-2-5-10 16,0-24-89-16,-5-7-238 16,-4-3-511-16</inkml:trace>
  <inkml:trace contextRef="#ctx0" brushRef="#br0" timeOffset="146824.32">15309 15712 1446 0,'0'0'340'0,"0"0"-258"0,0 0-82 15,0 0-179-15,0 0-33 16,0 0-42-16,0 0-276 0</inkml:trace>
  <inkml:trace contextRef="#ctx0" brushRef="#br0" timeOffset="147635.1">15448 15658 1060 0,'0'0'517'0,"0"0"-381"16,28 112-36-16,-16-52-35 15,0 4-23-15,0-2 40 16,0-2-45-16,1-11-20 16,-1-10 1-16,3-12-16 15,-4-13-4-15,1-7-5 0,-1-7-28 16,0 0 19-16,1-15 15 15,-3-7-2-15,-2-6-15 16,-2-3-20-16,-4 1 37 16,-1 2-1-16,0 2 2 15,0 5 9-15,-6 8 3 16,0 6 23-16,2 7 22 16,-1 3-50-16,2 17 9 15,3 9-16-15,0 7 1 16,0 1 23-16,2-3-18 15,8-6 11-15,1-8-9 16,2-7-7-16,1-6-2 16,0-7 1-16,2 0-8 0,0-18-9 15,-3-7 9 1,1-8-21-16,-4-4 7 0,-1 1-34 16,1 3 55-16,-1 9-6 15,2 9 1-15,1 12-3 16,-2 3 18-16,2 16 5 15,2 12 51-15,-2 6-49 16,1-1 19-16,-3-3-17 16,0-6-17-16,0-8 35 15,-4-8-36-15,1-7 0 16,-1-1 0-16,0-9 0 16,2-12-9-16,-2-8-19 0,-2-4-22 15,1 3 42 1,-2 3-9-16,0 7 17 0,2 7-1 15,0 11-23-15,2 2 17 16,3 11-4-16,1 10 11 16,0 5 30-16,1-2-23 15,0-5 12-15,0-4-11 16,-1-7-7-16,1-7-2 16,1-1-14-16,1 0-25 15,1-3 4-15,3-3-20 16,1 6 15-16,3 0 8 15,1 0 3-15,-2 3 29 16,-3 3 2-16,-3-1-1 16,-3-5 57-16,-4 0-25 15,0-6 36-15,0-14-3 0,-4-8-56 16,1-5 40 0,-4-1-36-16,-1 2 9 0,0 6 47 15,0 10-49-15,-10 10-14 16,-8 6-6-16,-18 25-77 15,2 8-12-15,-2 2-208 0</inkml:trace>
  <inkml:trace contextRef="#ctx0" brushRef="#br0" timeOffset="149826.82">12891 16782 702 0,'0'0'558'0,"0"0"-359"15,0 0-67-15,0 0-8 16,0 0-51-16,0 0 19 15,0 0 8-15,0-3-100 16,-1 13 9-16,-2 9-5 16,-4 8 6-16,2 4 16 15,-3 1-26-15,2 4 8 0,-1-3-1 16,3-8-5-16,1-5-3 16,1-8 1-16,2-3-34 15,0-9 8-15,0 0-67 16,13 0 93-16,4 0-7 15,5 0 19-15,5-9-13 16,3 3 1-16,1-1 0 16,-1 2 4-16,1-3-4 15,-5 0 6-15,-7 1-6 16,-4-8-111-16,-6 1-179 16,-4 1-348-16</inkml:trace>
  <inkml:trace contextRef="#ctx0" brushRef="#br0" timeOffset="150054.19">13015 16777 1239 0,'0'0'245'16,"0"0"-128"-16,0 0-48 16,0 0-5-16,0 104 66 15,6-58-39-15,0 0-40 16,0 3 12-16,1-4-62 15,-1-6 14-15,0-10-15 16,2-8-53-16,-2-11-61 16,3-9-113-16,3-14-33 15,-3-9-225-15,1-7-384 0</inkml:trace>
  <inkml:trace contextRef="#ctx0" brushRef="#br0" timeOffset="150382.6">13192 16861 948 0,'0'0'333'0,"0"0"-250"16,5 95-40-16,1-47 14 15,5 1 36-15,3-3 55 16,3-3-69-16,5-7-29 16,2-12-31-16,1-8-19 15,4-12-1-15,-5-4-1 16,1-12-11-16,-4-15-3 0,-6-8 10 15,-5-7 5-15,-7-4-15 16,-3 0 22 0,-3-1-6-16,-15 7 0 0,0 2 8 15,-6 10 16-15,1 5 14 16,-4 8 26-16,2 8 34 16,-1 7-74-16,4 0-23 15,-1 16-2-15,4 7-38 16,4 8-26-16,3 19-128 15,6-9-109-15,5-4-448 0</inkml:trace>
  <inkml:trace contextRef="#ctx0" brushRef="#br0" timeOffset="150564.94">13588 17165 1491 0,'0'0'498'0,"0"0"-459"16,0 0-15-16,0 0-24 16,0 0-42-16,0 0 17 15,0 0-120-15,0 4-208 16,0-17-628-16</inkml:trace>
  <inkml:trace contextRef="#ctx0" brushRef="#br0" timeOffset="151200.91">13824 16866 1523 0,'0'0'267'0,"0"0"-244"16,0 0-23-16,0 0-5 16,0 0 5-16,0 0 39 15,0 0-26-15,37-25 15 16,-18 25-19-16,5 0 3 15,-2 0 11-15,-2 3-4 16,-2 11-1-16,-2 5 51 0,-5 4-69 16,-5 6-8-16,-5 3 0 15,-1 1 2 1,-3-1-1-16,-15-1 7 0,0-2 0 16,-1-9-10-16,1-3-4 15,2-7 13-15,5-3-12 16,2-5 1-16,8-2-2 15,1 0-5-15,0 0 19 16,13 0 10-16,5 0 2 16,8 0-13-16,2 0 1 15,2 0-17-15,1-7 9 16,9-22-80-16,-7 2-161 16,-9 0-275-16</inkml:trace>
  <inkml:trace contextRef="#ctx0" brushRef="#br0" timeOffset="151650.25">14163 16825 1337 0,'0'0'212'15,"0"0"-132"-15,0 0-66 16,13 73-13-16,-3-58 53 16,5-4-13-16,-2-11 20 15,5 0-41-15,-1-5-19 16,2-14 22-16,-1-3-23 15,-6-4 13-15,-3-1 5 16,-6 3-9-16,-3 2-9 16,0 5 0-16,-8 3 0 0,-5 7 35 15,-5 7 6-15,0 0-11 16,0 10 17-16,-1 11-46 16,4 5 7-16,2 1-8 15,2 0 0-15,5-2 4 16,3-5-4-16,3-6-1 15,0-6 1-15,8-5-83 16,5-3 36-16,5 0 25 16,4-10 6-16,2-2 10 15,-1 1-1-15,0 5 7 16,0 6 5-16,-5 0 7 16,-2 9 22-16,-2 11 35 15,-4 5-29-15,-3 2 13 16,-2-1-53-16,-2-1 0 0,-2-6-1 15,2-3-9-15,1-9-103 16,0-4-154-16,-3-3-348 0</inkml:trace>
  <inkml:trace contextRef="#ctx0" brushRef="#br0" timeOffset="152139.85">14574 16690 1190 0,'0'0'239'0,"0"0"-173"16,0 0-12-16,0 0-54 15,0 0 60-15,89 16 23 0,-74-16-34 16,-1 0 0-16,-7 0-41 16,-2 0-6-16,-5 0 5 15,0 0-7-15,-5 0-9 16,-11 0-103-16,-5 0-60 15,-3 4 120-15,0 5 31 16,2 1 21-16,1 2 37 16,5 0-37-16,5 3 14 15,3-4-14-15,7-2-1 16,1-3 1-16,0 1 0 0,12-2 16 16,6 0 20-1,6-1-27-15,1 3-6 0,5 3 10 16,1 2 32-1,3 5 53-15,-4 3-41 0,-4 1-8 16,-7 1 36-16,-4-2-45 16,-11 0-1-16,-4 0-17 15,0-3-11-15,-13-2 31 16,-8 0-42-16,-9-6 6 16,-1-4 0-16,-3-2-6 15,3-3-18-15,6 0-57 16,8-9-6-16,8-2-32 15,9-3-76-15,1 2-126 16,13 2-450-16</inkml:trace>
  <inkml:trace contextRef="#ctx0" brushRef="#br0" timeOffset="152747.03">15099 16745 1132 0,'0'0'724'0,"0"0"-608"16,0 0-99-16,0 0-4 16,0 0-2-16,0 0 3 15,0 0 37-15,-72-66-50 16,53 66 0-16,2 8-2 16,-2 11-43-16,4 5 31 15,0 3 1-15,8 1 12 16,2-2-11-16,5-5 11 15,0-8-37-15,5-4 3 0,8-8-55 16,7-1 54-16,2-6 4 16,0-11-33-16,1-7-24 15,-1 2-34-15,-3 2 115 16,-5 6 7-16,-3 5 59 16,-3 4 83-16,0 5-49 15,-2 0 18-15,0 17 28 16,2 7-108-16,-1 3 19 15,-1 8-17-15,0-2-33 16,0 1 46-16,1-5-36 16,-1-3-10-16,1-8 12 15,-2-2-12-15,2-11-2 16,-4-1-19-16,0-3-31 0,-1 1 51 16,-2-2-30-16,0 0 0 15,0 0 18-15,0 2-54 16,0-1 6-16,0 2-18 15,0 0-55-15,0-1 128 16,0 2 6-16,0 0 4 16,1-3 7-16,1 1 2 15,-1 0-13-15,1-2 0 16,-2 3-5-16,0 0-1 16,1 0 6-16,-1-2-8 15,0 1-19-15,0 1-143 16,2-3-20-16,-1 0-155 0,-1 0-400 15</inkml:trace>
  <inkml:trace contextRef="#ctx0" brushRef="#br0" timeOffset="153453.21">15597 16824 1068 0,'0'0'388'15,"0"0"-237"-15,0 0-76 16,0 0-32-16,0 0-42 16,-85 14 28-16,64 2-23 15,2 2 3-15,2 4 6 16,7-1-15-16,4-2 12 16,4-2-12-16,2-1-1 15,0-6 0-15,11-7-20 16,4-3-23-16,4 0 44 15,2 0-55-15,0-7-11 16,0 1 21-16,0 0 6 0,-2 6 38 16,2 0 2-16,3 17 6 15,1 11 36-15,0 9 5 16,-2 9-8-16,1 7-35 16,-3 15 11-16,-5-4-11 15,-4 5-5-15,-9 11-27 16,-3-17 9-16,0 7-14 15,-15-5 32-15,-1-15 39 16,-5-1 30-16,0-17 27 16,1-8-49-16,0-17-13 15,0-7 36-15,4-3-69 16,0-20 28-16,5-8-29 16,5-4-10-16,3-6 8 15,3-2 4-15,0 4-2 0,9-5 13 16,7 8 8-16,2 0-20 15,6 7 16-15,3 2-7 16,3 5 29-16,0 0-27 16,-1 6-4-16,-2 1-8 15,-4 4-3-15,-4 0-44 16,-8 0-155-16,-4 3-177 16,-7 1-602-16</inkml:trace>
  <inkml:trace contextRef="#ctx0" brushRef="#br0" timeOffset="154578.85">11901 16990 476 0,'0'0'163'15,"0"0"-56"-15,0 0 14 16,0 0-43-16,0 0 52 16,0 0 2-16,0 0-15 0,43 41 21 15,-28-16-52 1,-1 3-1-16,-1 3-6 0,-4 0-64 15,0-1 24-15,-2-5-34 16,-4-4 5-16,-1-5-20 16,-2-6 5-16,0-3 5 15,0-4 32-15,0-3-26 16,0 0-12-16,0 0-35 16,-2 0-21-16,-2-7 54 15,-2-6-59-15,0-6 6 16,3-1 32-16,1-3-26 15,1-1-25-15,1-3 0 16,0 1 38-16,0 6 42 16,3 1 0-16,9 7 10 15,-2 4 22-15,1 8-24 0,3 0 45 16,2 19-12-16,0 8 23 16,-1 10 33-16,1-3-47 15,-4 2 8-15,-4-5 19 16,-1-7-53-16,-4-7-2 15,0-8-22-15,0-3 1 16,-3-4-5-16,0-2 5 16,0 0-1-16,0-8 0 15,0-8-17-15,0-8 5 16,-3-5-20-16,0 0-21 16,0-2 23-16,3 2 2 15,0 6 28-15,0 6-7 16,0 8 5-16,6 7 2 15,5 2 0-15,0 9 32 0,1 12 60 16,-1 4-35-16,4 0-16 16,-6-1-3-16,0-3-38 15,1-3 2-15,-2-4-2 16,1-5-136-16,-1-5-211 16,-3-1-468-16</inkml:trace>
  <inkml:trace contextRef="#ctx0" brushRef="#br0" timeOffset="154785.44">12384 17072 1174 0,'0'0'171'15,"0"0"-94"-15,0 0 42 16,0 0-64-16,85 10-21 15,-68-10-7-15,-1 0-27 16,-5 0 0-16,-5 4-148 16,-5 3-454-16</inkml:trace>
  <inkml:trace contextRef="#ctx0" brushRef="#br0" timeOffset="154940.2">12465 17269 1013 0,'0'0'375'0,"0"0"-285"0,0 0-6 16,0 0 5-16,0 0-32 16,79 8 4-16,-58-8-46 15,4 1-15-15,-5 1-37 16,-7 3-472-16</inkml:trace>
  <inkml:trace contextRef="#ctx0" brushRef="#br0" timeOffset="156320.7">7046 16953 742 0,'0'0'316'0,"0"0"-194"15,0 0 20-15,0 0-13 16,0 0 0-16,0 0 28 16,0 0-100-16,-12-12 6 15,12 12-7-15,0 0-37 16,0 0 32-16,0 0-51 15,0 12 11-15,1 8-8 16,8 9 8-16,2 5 24 0,4 2-35 16,-5-2 12-1,2-3-11-15,-6-3 0 0,0-5-1 16,0-4 0-16,-3-5-7 16,-1-6-23-16,-2-3-31 15,0-5 42-15,0 0 13 16,0 0 6-16,0-5-35 15,-6-6 28-15,-2-3-19 16,-1-4 20-16,0-2-13 16,3-1-6-16,2 1 18 15,2 1 0-15,1 7 7 16,1 4 0-16,0 4-3 16,0 4 3-16,0 0-21 0,4 11 13 15,7 8 7 1,2 4 1-16,-1 2 0 0,-2-2-6 15,-2-4 12-15,-4-6-7 16,-1-4 1-16,0-6-26 16,-3-3-11-16,2 0 14 15,-2-3 10-15,0-9 6 16,0-7-34-16,0-5 2 16,0 0-31-16,-2-1 1 15,-1 1 55-15,2 7 0 16,1 3 14-16,0 8 19 15,0 3-18-15,0 3 40 0,3 0-21 16,6 6 21 0,6 6 61-16,-2 1-50 0,0 3-8 15,-2-6-22-15,0 2-10 16,-1 0-11-16,-3 0-1 16,1 1-18-16,-1-2 11 15,-4-1-34-15,2-2-28 16,-2-1 21-16,-2-7-26 15,-1 0 67-15,0 0 6 16,0 0-4-16,0-3-4 16,0-8-23-16,-3-4 17 15,-3 0 15-15,3-2-4 16,-1 3 4-16,1-3 1 16,3 4 41-16,0 2 28 15,0 5-50-15,0 2 4 0,0 2-3 16,3 2-6-16,7 0 42 15,1 0-16-15,2 9-2 16,-1 6-4-16,0 3-23 16,1-1-9-16,-4 3-3 15,0-2-83-15,0 8 1 16,0-7-145-16,-4-4-166 0</inkml:trace>
  <inkml:trace contextRef="#ctx0" brushRef="#br0" timeOffset="156586.04">7426 17103 763 0,'0'0'204'16,"0"0"-77"-16,0 0 52 15,0 0-64-15,88 0-85 16,-70 0-12-16,-6 0-18 16,-6 6-129-16,-6 5-521 0</inkml:trace>
  <inkml:trace contextRef="#ctx0" brushRef="#br0" timeOffset="156740.96">7559 17287 907 0,'0'0'276'0,"0"0"-79"16,85 18 52-16,-49-12-144 16,0-4-43-16,-5-1-41 15,-6-1-21-15,-9 0-1 16,-8-3-305-16,-8-4-1024 0</inkml:trace>
  <inkml:trace contextRef="#ctx0" brushRef="#br0" timeOffset="157899.01">1767 16970 793 0,'0'0'273'15,"0"0"-181"-15,0 0 8 0,0 0 18 16,0 0-25-16,0 0 16 16,0 0-35-16,6-16-33 15,1 16 13-15,4 0-37 16,3 13 17-16,2 7 30 16,3 8-51-16,-2 5 5 15,-1 3-19-15,-7 0 2 16,2-4-2-16,-3-5-25 15,-3-8-13-15,-4-5-1 16,1-7-27-16,-2-5 20 16,0-2 24-16,0 0 0 15,0-3-22-15,0-8-38 16,-8-8 48-16,0-2 17 0,0-4-3 16,2-4 20-1,3 2 1-15,3-2 0 0,0 5-13 16,0 0 22-16,0 5-9 15,9 10 0-15,4 6-9 16,2 3 9-16,3 9 10 16,0 13 34-16,0 9-40 15,4 5 21-15,-5 1-19 16,-5 2-3-16,3-12 8 16,-8-7-4-16,-2-7-7 15,-2-10-14-15,-1-3-10 16,-2 0-84-16,0-3 69 15,0-10 9-15,0-5-15 0,0-6 26 16,0-1-14 0,0-3 24-16,0 3-1 0,0 6 20 15,0 7-3-15,0 4 0 16,6 8 6-16,5 0 63 16,4 8 12-16,0 11 12 15,1 3-2-15,-2 1-81 16,-2 0-4-16,1-1-13 15,-4-1-32-15,4-4-129 16,-4-4-194-16,-3-6-383 0</inkml:trace>
  <inkml:trace contextRef="#ctx0" brushRef="#br0" timeOffset="158424.06">2319 16987 765 0,'0'0'209'0,"0"0"-145"15,0 0 102-15,0 0-48 16,0 0-40-16,85 14 56 0,-64-13-89 15,-3-1-6-15,-2 0-39 16,-2 0 4-16,-4 0-14 16,-4 0-127-16,-1 4-219 15,-5-3-411-15</inkml:trace>
  <inkml:trace contextRef="#ctx0" brushRef="#br0" timeOffset="158641.32">2398 17129 189 0,'0'0'787'0,"0"0"-702"0,0 0-40 16,0 0 76-16,0 0-2 16,0 0 29-16,0 0-49 15,91 0-48-15,-69 0-20 16,-2 0-31-16,-1 0-18 15,-1 0-116-15,-1 4-228 16,-8 5-382-16</inkml:trace>
  <inkml:trace contextRef="#ctx0" brushRef="#br0" timeOffset="163207.53">8357 10610 479 0,'0'0'178'15,"0"0"-85"-15,0 0-48 16,0 0-22-16,0 0 57 16,0 0 1-16,0 0-13 15,0 0 11-15,0 0-50 16,0 4 35-16,0 1-18 15,3 2-31-15,1 4 32 16,-1 0-32-16,2 1 8 16,1 2 9-16,0 4-25 15,0-2-1-15,7 3-6 16,1 0 3-16,0-3 27 16,0 1-29-16,4-2 9 0,-3-2 18 15,1-1-18-15,-2-4-3 16,2-1-7-16,-1-2 7 15,1 0 3-15,-1-2-9 16,2 0 5-16,-1 0 35 16,2-3-40-16,3 3 22 15,0-1-9-15,3 0-6 16,-1-1 48-16,4-1-35 16,-3 0 2-16,4 0 27 15,-2 0-50-15,-1 0 22 16,1-3-22-16,-1-4 16 15,0 2-10-15,0-5-6 16,0 4 14-16,0-2-6 0,0-1 0 16,2 1-8-16,3 0 0 15,0 1 6-15,1 2-5 16,0-1-1-16,-1 2 0 16,0 0 5-16,-2 0 2 15,-1 1-7-15,0-1 0 16,1 0-6-16,-2 0 5 15,7 1 2-15,1 1 6 16,3-1 21-16,2 2-16 16,3-2-8-16,4 1 5 15,-1 2-9-15,2 0 17 16,1 0-15-16,-3 0-2 16,-1 0 0-16,0 0 16 15,-4 6-16-15,0 4 0 16,-2 0 7-16,-2 2 3 0,-4 1-4 15,0 1-6-15,-5 0 0 16,-4 1 21-16,-3-1-18 16,-4-2-3-16,-4 1 0 15,0-4 11-15,-6 0-9 16,0-5-2-16,-4 0 0 16,1-4 1-16,-3 0 3 15,0 0-3-15,0 0 0 16,0 0 39-16,1 0-32 15,1 0 5-15,3-5-13 0,1-5 0 16,3-1-1 0,2-4 2-16,4 3-1 0,0-2 13 15,6 0-5-15,1 3-16 16,5-1 5-16,1 2-4 16,3 5 7-16,4 1 0 15,2 1 1-15,3 3 3 16,5 0 8-16,0 0-13 15,2 8 1-15,-2 3-8 16,1 2 0-16,-1 3 8 16,0 1 0-16,-3 0 8 15,1 2-8-15,-4 0 0 16,0-5-8-16,-5-1 6 16,3-5 1-16,-3-3 1 15,1-3 0-15,-4-2 0 0,0 0 9 16,-2-5-16-16,-1-9 7 15,-3 1-2-15,-2-6-4 16,4 1 12-16,-5-3-6 16,0 0 7-16,-4 4 2 15,-1 0-9-15,-7 3 0 16,-1 1 0-16,-3 3 1 16,-3 0 0-16,0 4-1 15,-3-2 20-15,1 4-14 16,-1-1-6-16,0 5 0 15,0-3 0-15,0 2 16 16,0 1-9-16,0 0 2 16,0 0-9-16,0 0 0 0,0 0 0 15,2 0-1 1,-2 0-26-16,3 0-7 0,-3 0-141 16,3 0-556-16</inkml:trace>
  <inkml:trace contextRef="#ctx0" brushRef="#br0" timeOffset="164993.68">15640 10676 494 0,'0'0'126'0,"0"0"-72"16,0 0-35-16,0 0 74 16,0 0 44-16,0 0-52 15,0 0 8-15,21-12-44 16,-19 10-48-16,-1 2 21 16,2 0-22-16,0 0-62 15,2 0-38-15,-2 0-21 16,1 0 61-16,-1 0 37 15,-2 0 22-15,-1 0 1 0,2 2 24 16,-2 1 31-16,0 1 46 16,1 1-18-16,-1 3 24 15,0-2-13-15,2 5-13 16,1 1 47-16,2 1-85 16,-1 4 30-16,5 0-6 15,0 3-30-15,1 5 38 16,4-1-28-16,1 0-16 15,2 3 17-15,2-4-40 16,0 0-8-16,3-2 0 16,-1-4 8-16,3-2 0 15,4-2-8-15,4-2 0 16,5 0 15-16,6-2-2 0,7 0-13 16,3-1 0-16,5-1 10 15,3-5-4-15,1-2-6 16,-1 0 0-16,-2 0 18 15,1-7-8-15,-3-2-16 16,-1-1 6-16,1 1-3 16,0-4 3-16,0 4 0 15,1-4 1-15,3 2 14 16,2 3-8-16,0 0-14 16,0 3 1-16,-2 2-1 15,-1 1 1-15,-1 2 7 16,-1-2-1-16,-2 2 6 15,1 0-5-15,-4 0-1 0,-2 0 0 16,-6 4-5 0,-3 7 5-16,-4 3 0 0,-5 2 0 15,-3 0 7-15,-3-2-7 16,-6 0 0-16,-5-3-9 16,-4-2-2-16,-6-4 5 15,0-2 12-15,-5-3-6 16,-1 2 14-16,0-2 1 15,0 0-15-15,0 0 0 16,0 0 6-16,0 0 12 16,0-6-17-16,3 0-1 15,5-5 3-15,4 0-1 16,9-2-4-16,3-1 2 16,5 0-1-16,6-3-9 15,2 2 10-15,6-2 0 16,4 2-7-16,0 4-4 0,3 3 3 15,-1 1-29-15,-2 6 3 16,-2 1 33-16,-4 0 2 16,-3 0-1-16,-2 0 0 15,-5 0-7-15,-2 4 6 16,-3 0 0-16,-3 0-4 16,-1-1 3-16,2 0 3 15,0 0-1-15,1 0 13 16,1-3-7-16,1 0-7 15,0 0 1-15,-1-3-6 16,-2-5-4-16,0 3 19 0,-4-3-9 16,-1 3 0-16,-4-1 3 15,0 2-11-15,-5-1 8 16,0 1 0-16,-1 2 6 16,-2-1-6-16,-3 2 0 15,-1-1-1-15,-3 2-27 16,0 0-291-16,0 0-465 0</inkml:trace>
  <inkml:trace contextRef="#ctx0" brushRef="#br0" timeOffset="170047.52">12147 17495 735 0,'0'0'248'0,"0"0"-132"16,0 0-80-16,0 0-10 0,0 0 63 15,0 0-26 1,0 61 11-16,0-47-17 0,0 6-24 16,0 2 24-16,0 0-24 15,0 2-9-15,0 2 2 16,2-5-14-16,1 0-13 15,-2-4 1-15,2-3-38 16,0-5-4-16,0-1-80 16,-3-8-111-16,0 0-152 15,0 0-394-15</inkml:trace>
  <inkml:trace contextRef="#ctx0" brushRef="#br0" timeOffset="170466.41">12031 17539 869 0,'0'0'234'16,"0"0"-182"-16,0 0-6 16,0 0-37-16,0 0 24 15,0 0 47-15,0 0-25 16,22-51 0-16,-6 44-13 15,2-1-23-15,3 5 21 16,4 3-23-16,1 0 5 16,-2 0 17-16,3 11-30 15,-3 1 16-15,-4 4-9 0,-5-1 4 16,-1 5 31-16,-8 1-44 16,-5 1 18-16,-1 2 22 15,0-4-47-15,-6 0 12 16,-7-3-12-16,-1-4 0 15,0 0 13-15,-2-8-12 16,3 0 7-16,4-3-2 16,3 0-6-16,3-2-16 15,2 0-34-15,1 0-7 16,0 0-29-16,0 0-103 16,9 0-56-16,3 0-77 15,1-4-231-15</inkml:trace>
  <inkml:trace contextRef="#ctx0" brushRef="#br0" timeOffset="170745.64">12448 17623 548 0,'0'0'361'0,"0"0"-177"16,0 0-67-16,0 0-75 16,0 0 64-16,0 0-2 15,0 0 2-15,46 5-14 16,-32-5-82-16,1 0 8 16,-3 0-18-16,0 0-9 0,0 0 3 15,-3 0-120-15,-3 0-105 16,-5 3-151-16,-1 0-479 0</inkml:trace>
  <inkml:trace contextRef="#ctx0" brushRef="#br0" timeOffset="170963.96">12486 17713 753 0,'0'0'354'16,"0"0"-232"-16,0 0-84 15,0 0 46-15,0 0 27 0,0 0 9 16,0 0-26-16,68 10-44 16,-50-10-21-16,0 0-10 15,0 1-13-15,-2-1-12 16,-1 0-13-16,3 0-130 16,-3-1-144-16,-3-6-231 0</inkml:trace>
  <inkml:trace contextRef="#ctx0" brushRef="#br0" timeOffset="171916.49">12974 17455 838 0,'0'0'303'16,"0"0"-113"-16,0 0-58 15,0 0-26-15,0 0-23 16,0 0-69-16,0 0 4 16,1-1-18-16,14 1 0 15,4 7 35-15,5 1-10 16,6 1 7-16,3-4-5 15,4 0-20-15,-3-5-7 16,-4 0 0-16,-2 0-31 0,-10 0 18 16,-3-2-41-16,-9-3 2 15,-3 3-12-15,-3-1-27 16,0 2 36-16,-1-1-54 16,-7 1 30-16,-2 1 28 15,1 0-2-15,1 0 53 16,2 0 44-16,2 0-21 15,-2 9 51-15,2 2-23 16,2 3-27-16,-1 9 49 16,3-1-5-16,0 5 18 15,0 2 16-15,0 1-42 16,0-2-5-16,0-2-27 16,2-1-28-16,1-1 22 15,0-3-22-15,-2-2 7 0,2-4-7 16,0-3-8-16,-3-3-7 15,0-3-23-15,0 1-19 16,0-7 3-16,0 0-64 16,0 0-45-16,0 0-323 0</inkml:trace>
  <inkml:trace contextRef="#ctx0" brushRef="#br0" timeOffset="172143.01">13060 17763 1107 0,'0'0'244'0,"0"0"-202"16,0 0-26-16,0 0-8 0,0 0 30 15,0 0 19-15,94-26-47 16,-64 18 21-16,0-1-31 15,10-6-97-15,-11 4-263 16,-6-4-462-16</inkml:trace>
  <inkml:trace contextRef="#ctx0" brushRef="#br0" timeOffset="172509.04">13412 17498 1056 0,'0'0'268'0,"0"0"-200"16,0 0-49-16,0 0 14 15,0 0-17-15,0 0 44 16,0 0-2-16,10 70-51 16,-10-53 18-16,2 2 6 15,-2-3-30-15,0-2 41 16,0 0-24-16,0-7-3 15,0 3-1-15,1-8-14 16,1 1-23-16,1-3 11 16,4 1 12-16,1-1 26 0,1 3-25 15,5-3 8-15,3 0 9 16,5 0-10-16,1 0-6 16,-1 0-2-16,4 0 0 15,-3 0 2-15,0 0-2 16,-5 0-1-16,1 0-82 15,-3 0-182-15,-5 0-249 0</inkml:trace>
  <inkml:trace contextRef="#ctx0" brushRef="#br0" timeOffset="172768.42">13606 17489 1527 0,'0'0'236'0,"0"0"-149"16,0 0-78-16,0 0 4 15,-2 93 23-15,2-60-6 16,6 2 35-16,3 2-35 16,-3-1-24-16,0-7 15 15,0-1-21-15,-1-9-2 16,2-6-15-16,-3-6-124 15,4-7-90-15,1-9-68 16,-2-7-260-16</inkml:trace>
  <inkml:trace contextRef="#ctx0" brushRef="#br0" timeOffset="173155.26">13771 17578 918 0,'0'0'348'0,"0"0"-244"16,0 0-55-16,18 87-39 16,-8-58 57-16,4-3 55 15,4 0-60-15,-3-6-8 16,7-3-28-16,0-3-4 16,-2-6 11-16,-1-3-24 15,0-5 28-15,-2-7-37 16,-1-13 0-16,-3-6 12 0,-6-8-6 15,-4-5 8-15,-3 0 22 16,0-2-35-16,-1 7 35 16,-10 4 2-16,0 5-2 15,-3 8 36-15,0 5-14 16,-2 7 2-16,-2 5-60 16,-4 0 24-16,-1 5-24 15,0 7 0-15,1 5-9 16,5 2 8-16,3 1-49 15,4-1-31-15,5 2 2 16,5 1-79-16,0-4-103 16,2-4-337-16</inkml:trace>
  <inkml:trace contextRef="#ctx0" brushRef="#br0" timeOffset="173388.31">14202 17711 1553 0,'0'0'317'16,"0"0"-220"-16,0 0-90 16,0 0 15-16,0 0-12 15,0 0-2-15,0 0 1 16,0 12-9-16,2-12-93 15,1-3-97-15,0-2-194 16,-2 1-332-16</inkml:trace>
  <inkml:trace contextRef="#ctx0" brushRef="#br0" timeOffset="173921.7">14340 17451 1228 0,'0'0'224'16,"0"0"-224"-16,0 0-38 0,0 0 38 16,0 0 7-1,0 0 69-15,0 0-50 16,98-21 6-16,-75 21-18 0,-3 3-12 15,0 6 44-15,-5 5 24 16,-5 3 28-16,-6 3-80 16,-4 6 5-16,0-4-5 15,-10 5-14-15,-3-5 8 16,-4-3 2-16,5-5-14 16,2-6 9-16,3-3-9 15,4-5-7-15,3 0-113 16,0-2-36-16,3-8-18 15,13 1 81-15,6 0 45 0,2 5 23 16,6 3 24 0,1 1 2-16,-1 0 47 0,-3 6 38 15,-5 6 68 1,-7 3 39-16,-6 1-79 0,-7 1-24 16,-2 3-10-16,0-2-34 15,-17 0 2-15,-1-1-8 16,-4-5-22-16,-2-5-18 15,3-5 0-15,2-2-46 16,3 0-9-16,7-5-50 16,4-16-41-16,5 1-174 15,0-1-418-15</inkml:trace>
  <inkml:trace contextRef="#ctx0" brushRef="#br0" timeOffset="174806.89">14750 17519 1207 0,'0'0'186'0,"0"0"-112"16,0 0-5-16,0 0 7 15,0 0 70-15,0 0-36 16,75 90-42-16,-65-68-44 16,-3 1-15-16,-1-7 10 15,-1-2-18-15,-2-8 0 16,-2-2-1-16,-1-4-4 15,3 0-39-15,-3-4 7 16,0-15-14-16,0-7 41 16,0-4-45-16,1-3 10 0,4 2 44 15,1 6-33 1,2 8 32-16,5 6 0 0,0 11 1 16,5 0 26-16,0 14 18 15,3 10 48-15,0 8-5 16,-5-1-61-16,1 1 15 15,-4-5-13-15,-1-6-28 16,-4-6 29-16,-4-5-29 16,-1-8 0-16,-1-2 0 15,-1-2-19-15,-1-18 17 16,0-10-27-16,0-7-38 16,0-2 11-16,0 0-4 15,0 0 36-15,0 8 14 16,6 11 10-16,3 9 0 0,3 11 1 15,0 0 5-15,4 21 59 16,2 8 0-16,-4 2-21 16,-1-1 0-16,-1-1-28 15,-3-6 19-15,-1-8-35 16,-1-7 12-16,-4-6-25 16,0-2 13-16,0-3 0 15,0-13-6-15,-2-6-16 16,-1-5-8-16,2-2-16 15,-2 2 38-15,1 3 7 16,4 7 1-16,-1 7 0 16,5 8 2-16,2 2 16 15,1 13-15-15,4 11 32 0,0 2-16 16,-2 4 20 0,-2-2-38-16,-2-4 9 0,-1-6-8 15,-3-6 8-15,-3-5-20 16,0-7 5-16,-1 0-20 15,-2-7 24-15,2-13-20 16,0-6-4-16,-2-4-2 16,1 4-7-16,2 2 34 15,0 7 0-15,3 12 1 16,3 5 7-16,3 5 3 16,0 16 17-16,4 6 9 15,-3 3-36-15,1 3 41 16,-3-6-27-16,-2-1 0 15,1-11-9-15,-4-4-6 0,0-5-15 16,-3-6-32-16,2 0-76 16,-2-12 10-16,-2-25-139 15,2 1-150-15,-3 0-288 0</inkml:trace>
  <inkml:trace contextRef="#ctx0" brushRef="#br0" timeOffset="175167.41">15487 17198 1445 0,'0'0'317'0,"0"0"-200"16,0 0-32-16,27 107-54 0,-18-54 26 15,2 2 31 1,-3-6-54-16,1-1 3 16,0-9-37-16,-3-4-22 0,-2-10 21 15,-1-10-43-15,-1-5-15 16,-2-10-32-16,0 0-89 15,0-8-75-15,-11-11-109 16,-1-4 83-16,3-3 189 16,3 0 92-16,5 4 219 15,1 5 32-15,0 5-66 16,7 3-28-16,10 6-41 16,2 3-59-16,8 0 27 15,6 0-53-15,3 7 13 16,1 3 2-16,-3-1-45 15,-3 1 2-15,-4-6-3 0,-7-4-50 16,-5 0-29-16,-14-11-211 16,-1-6-236-16,0-5-405 0</inkml:trace>
  <inkml:trace contextRef="#ctx0" brushRef="#br0" timeOffset="175335.9">15727 17238 1311 0,'0'0'371'16,"0"0"-225"-16,33 100-127 16,-17-59-1-16,1-4-18 15,2-8 3-15,1-5-17 16,0-12-89-16,16-7-130 0,-5-5-152 16,-2 0-212-16</inkml:trace>
  <inkml:trace contextRef="#ctx0" brushRef="#br0" timeOffset="175662.86">16083 17374 720 0,'0'0'527'0,"0"0"-250"16,0 0-76-16,0 0-89 15,0 0-3-15,0 0-58 16,0 0-10-16,-53-24-16 16,35 40-25-16,3 5-2 15,1 5-34-15,2-2 27 16,6 0-4-16,3-6 13 15,3-4-35-15,0-7 2 0,2-7-94 16,10 0 88 0,4-7-10-16,2-8-37 0,2-2 8 15,0 3 33-15,0 5 45 16,2 9 65-16,4 4 71 16,-1 23 43-16,3 13-34 15,0 7-84-15,-3 6 0 16,-2 3-25-16,-5-6 5 15,-4-4 21-15,-4-10-60 16,-4-9-2-16,-6-12-21 16,0-10-121-16,-5-5-196 0</inkml:trace>
  <inkml:trace contextRef="#ctx0" brushRef="#br0" timeOffset="177240.72">12180 18207 816 0,'0'0'238'16,"0"0"-194"-16,0 0-43 16,0 0 44-16,0 0 35 15,110 0 92-15,-66 0-5 16,3 0-109-16,-2 0-17 16,0-1-41-16,-8-3 13 15,-6 4-26-15,-7 0-19 16,-9 0-209-16,-8 0-439 0</inkml:trace>
  <inkml:trace contextRef="#ctx0" brushRef="#br0" timeOffset="177460.01">12451 18285 552 0,'0'0'895'0,"0"0"-744"15,0 0-56-15,0 87-25 16,3-58-18-16,2-3 36 16,4-2-50-16,-3-2-16 15,1-5-22-15,1-1-1 0,0-6-119 16,3-4-134 0,-2-5-113-16,1-1-268 0</inkml:trace>
  <inkml:trace contextRef="#ctx0" brushRef="#br0" timeOffset="177674.65">12776 18338 1267 0,'0'0'334'0,"0"0"-229"0,0 0-88 16,0 0 17-1,0 0-18-15,93 37-3 0,-78-35 15 16,-3-1-28-16,-3 2 0 16,-5 2-49-1,-2 3-231-15,-2 0-397 0</inkml:trace>
  <inkml:trace contextRef="#ctx0" brushRef="#br0" timeOffset="177835.66">12824 18533 1449 0,'0'0'238'16,"0"0"-195"-16,0 0-42 15,0 0 18-15,0 0-19 16,84-2 0-16,-41-13-13 0,-9 3-268 16,1 0-607-16</inkml:trace>
  <inkml:trace contextRef="#ctx0" brushRef="#br0" timeOffset="178283.07">13348 18324 1179 0,'0'0'174'0,"0"0"-174"16,0 0-48-16,0 0 4 15,0 0 44-15,0 0 0 0,0 0-14 16,-24-52-38 0,43 45 15-16,2 4 37 0,5 3 16 15,0 4 31-15,4 16 32 16,0 5-26-16,-2 6-6 16,-2 5 90-16,-7 3-47 15,-6 4-42-15,-8-2-46 16,-5-2 33-16,0-3-3 15,-6-6-31-15,-10-7 12 16,-2-7-1-16,-2-9-11 16,0-4-1-16,1-3-7 15,2-6-20-15,3-8 19 16,4-5-10-16,5 2 17 16,5 4 1-16,0-1 0 15,3 4 3-15,12 4 7 0,2 6 6 16,2 0 0-16,6 0-6 15,1 0 4-15,-1 0-14 16,12 0-29-16,-10-8-142 16,-1-4-442-16</inkml:trace>
  <inkml:trace contextRef="#ctx0" brushRef="#br0" timeOffset="178519.3">13761 18288 1324 0,'0'0'182'0,"0"0"-129"0,0 0-52 15,0 89-1-15,9-68 99 16,3-4-19-16,7-5-10 16,4-3-42-16,4-8-27 15,2-1-2-15,3-3-45 16,-2-11-31-16,-5-5-57 15,-1-13-118-15,-9 4-243 16,-5 2-64-16</inkml:trace>
  <inkml:trace contextRef="#ctx0" brushRef="#br0" timeOffset="178680.73">13983 18240 1077 0,'0'0'526'0,"0"0"-399"15,0 0-68 1,0 93-35-16,0-54 42 0,9-1-3 15,0-1-13-15,1 0-25 16,-1-4-25-16,2-2-6 16,-1-7-102-16,-2-4-120 15,-2-6-125-15,-2-8-543 0</inkml:trace>
  <inkml:trace contextRef="#ctx0" brushRef="#br0" timeOffset="178930.9">14287 18626 1461 0,'0'0'526'0,"0"0"-450"15,0 0-76-15,0 0-51 16,0 0 35-16,0 0-31 16,0 0 18-16,8-20-28 15,-4 4-245-15,-1-1-557 0</inkml:trace>
  <inkml:trace contextRef="#ctx0" brushRef="#br0" timeOffset="179679.54">14413 18345 64 0,'0'0'771'0,"0"0"-771"16,0 0-46-16,0 0 13 16,0 0 33-16,0 0 82 15,0 0-4-15,-2 0-61 16,2 0 0-16,0 0 3 15,0 0 27-15,0 0 41 16,0 0-10-16,0 0-4 16,0 0-18-16,0 0-41 15,0 0 5-15,0 0-9 16,0 0-10-16,0 0 21 0,0 0-19 16,0 0 7-16,0 0 13 15,0 0-23-15,0 0 13 16,0 0-7-16,0 0-4 15,0 0 18-15,0 0-20 16,0 0 7-16,0 0 18 16,0 0-25-16,0 0 29 15,0 0-15-15,0 0-3 16,0 0 36-16,0 0-47 16,0 0 13-16,0 0-13 15,0 0 9-15,0 0-1 16,0 0-6-16,0 0 9 15,0 7 16-15,0-4-20 0,0 7 5 16,0 2-12-16,0 2 1 16,6 3 15-16,0 5-16 15,6 4 14-15,0 5 18 16,2-2-26-16,3 3 1 16,3-3-7-16,-1-4 0 15,2-4-7-15,4-7 7 16,-1-6-3-16,0-7-6 15,3-1-2-15,-2-6 9 16,-1-15-15-16,-3-3-2 16,-6-6 10-16,-1-2 7 15,-4-2 2-15,-7 2 11 16,-3 2 0-16,0 3-3 16,-8-2 19-16,-11 9-10 15,-2 0 47-15,0 4-12 0,-4 6 30 16,3 3 10-16,-1 5-72 15,4 2-20-15,1 0-25 16,1 0 19-16,3 9 5 16,1-2-88-16,6 3-47 15,6-1-136-15,1-3-323 0</inkml:trace>
  <inkml:trace contextRef="#ctx0" brushRef="#br0" timeOffset="180424.17">14923 18187 383 0,'0'0'263'0,"0"0"-177"0,0 0-45 16,0 0 45-16,0 0 38 15,0 0-43-15,0 0 13 16,22 58-59-16,-13-48-17 15,2-3-1-15,-2-3-16 16,1-1-1-16,-1-3 0 16,-2 0 0-16,3 0-5 15,-2-9 5-15,-2-2 0 16,-1 0 10-16,-4 0-1 16,-1 0 1-16,0 1 10 0,-1 0 38 15,-8-1 42 1,-6 5-30-16,1 0-15 0,-2 2-1 15,3 4-10-15,2 0-44 16,2 0-2-16,5 10-107 16,4 13-32-16,0 1-88 15,0-5-267-15</inkml:trace>
  <inkml:trace contextRef="#ctx0" brushRef="#br0" timeOffset="180842.57">15498 18302 1166 0,'0'0'391'16,"0"0"-232"-16,0 0-51 16,0 0-74-16,0 0 17 15,0 0-14-15,0 0-26 16,-89-14 28-16,74 27-38 0,5 8 6 16,-2 1-4-1,4 6-2-15,2 3-2 0,3-1 1 16,3 0-3-16,0-6 1 15,0 1 2-15,8-6-8 16,7-2 0-16,1-3-52 16,5 0 41-16,1-8 6 15,-1-2-13-15,3-4 17 16,-2 0-104-16,0 0-33 16,6-9-44-16,-6-1-159 15,-4 0-189-15</inkml:trace>
  <inkml:trace contextRef="#ctx0" brushRef="#br0" timeOffset="181048.77">15646 18487 1024 0,'0'0'558'16,"0"0"-437"-16,0 0-50 15,0 0-54-15,0 0 15 16,20 82 58-16,-14-61-53 15,-2-3-15-15,0-3-22 16,-1-6-28-16,-1-6-19 16,-2-3-125-16,0-6-176 15,0-7-264-15</inkml:trace>
  <inkml:trace contextRef="#ctx0" brushRef="#br0" timeOffset="181265.54">15554 18176 766 0,'0'0'513'16,"0"0"-368"-16,0 0-44 16,0 0 7-16,0 0-7 15,0 0 2-15,0 0-9 16,33 92-81-16,-26-72-13 15,-3 0-16-15,-1-6-135 16,-3-4-412-16</inkml:trace>
  <inkml:trace contextRef="#ctx0" brushRef="#br0" timeOffset="188265.74">14141 11628 512 0,'0'0'299'16,"0"0"-151"-16,0 0-13 15,0 0 28-15,0 0-63 16,0 0 30-16,-58 57 6 16,46-38-48-16,-1 2-5 15,-1 1-25-15,-2 5-8 16,1 4 7-16,-4 7-38 15,-1 6 14-15,-1 8-16 16,-9 19-11-16,-4 19 26 0,-6 20-26 16,1 2 12-1,8-9-2-15,12-27-9 0,6-26-8 16,9-14 1-16,1-10-3 16,1 0-7-16,1-3 10 15,1-1-13-15,0-8-11 16,0-5-87-16,0-4-24 15,4-3-118-15,4-2-146 16,-2 0-204-16</inkml:trace>
  <inkml:trace contextRef="#ctx0" brushRef="#br0" timeOffset="188739.05">13673 12455 844 0,'0'0'214'15,"0"0"-53"-15,0 0-51 16,0 0-26-16,0 0 42 16,0 0-40-16,0 0-4 15,-12 63-44-15,12-38-37 16,0 2 50-16,0 1-31 15,0-1 5-15,0-3 7 16,0-2-21-16,0-6-10 16,8-3-1-16,-1-1 0 15,0-5 0-15,2 0 1 0,0-2-1 16,3-3 10-16,-1 1-2 16,2-3-16-16,-1 0 7 15,2 0 1-15,3-5 5 16,1-8-5-16,2-4 0 15,2-1 13-15,0-5-7 16,-2 0-7-16,-1 3 1 16,-5-1 0-16,-1 5-1 15,-4 3 2-15,-1 3-1 16,-3 4 6-16,-2 2 0 16,-1 4-12-16,-2 0 6 15,0 0-20-15,0 0 11 16,0 1-167-16,0 7-430 0</inkml:trace>
  <inkml:trace contextRef="#ctx0" brushRef="#br0" timeOffset="197457.85">16280 11293 836 0,'0'0'204'0,"0"0"-81"16,0 0-41-16,0 0 46 0,0 0 50 15,0 0-65-15,-4 0-27 16,4 0-41-16,0 0-36 16,0 0 33-16,0 0-40 15,0 0 17-15,0 0 0 16,1 3-18-16,7 4 4 15,5 3-5-15,2 1 0 16,4 0 9-16,2 4-9 16,0-1 1-16,3 3 6 15,1 2 2-15,-1 0-10 16,1 1 1-16,-3 1-3 16,-2-1 2-16,0-3 2 15,-5 0-1-15,-4 0 5 16,-2-1 2-16,-4-3-14 15,-3 3 7-15,-2 0-24 0,0 0 23 16,-13 2-22-16,-3 3 4 16,-4 0 18-16,-2 1-30 15,0 2 17-15,0-1 5 16,1 1-9-16,0 0 17 16,3-1-12-16,1 0 13 15,4 1 0-15,3-3-6 16,4-1-1-16,1 0 7 15,4-3 0-15,1 0-14 16,0 0 9-16,1-1-1 16,10-1 6-16,2 1-15 15,5-1 14-15,1 1 1 16,4 0 0-16,1-1-3 16,1 2 3-16,2 2 0 15,1 3 0-15,-1 4-9 0,-2-1 3 16,-1 1 6-16,-3 1 0 15,-3-1 11-15,-4-2-10 16,-5-2-2-16,-2-2 1 16,-4 0 0-16,-3-1-1 15,0 0 2-15,0 1 0 16,-10 1 5-16,-3 1-6 16,-3 2-1-16,0 2-7 15,-4-1-5-15,-1 3 2 16,0 1 11-16,-1 0 0 0,2 2-2 15,1-1-31 1,3-2 25-16,2 0-3 0,5-4-8 16,1 0 12-16,5 0-21 15,3-3 3-15,0 1 25 16,4-2-30-16,12 2 8 16,3 0-20-16,3 1-34 15,5 2 17-15,0 2-6 16,2 4 22-16,4 3 42 15,0 2-14-15,0 1 14 16,1-1 1-16,-1 3 0 16,3-1 4-16,-5 2-4 15,-1 0 0-15,-6-2 6 16,0 1-4-16,-7 0-4 16,-3-2-5-16,-8-1 6 0,-3-2 0 15,-3-3 2 1,0-1-1-16,-10 1 10 0,-6-3 0 15,-3-1-8-15,-5 0-2 16,-1 3-4-16,-3 1 4 16,-2 2 0-16,0 1 3 15,1 2 7-15,0 0-1 16,3-3-11-16,2 0 2 16,4-1-4-16,5-2 1 15,3 0 4-15,6-1-1 16,4 0 0-16,2 0 7 15,2 0-14-15,14 1 7 16,5 0-3-16,6-3 2 0,4 3 1 16,2 1 0-16,6 2 0 15,-2 1-5-15,1 0 5 16,-3 0-16-16,-2 0-26 16,-3-2 33-16,-5 1-28 15,-5-1-4-15,-8-1 2 16,-4 1-19-16,-8-3 32 15,0 5-3-15,-5-2 29 16,-12-1 2-16,-2 0-1 16,-5 2-1-16,0-2 15 15,-3-1-14-15,-3 2 37 16,2 0-13-16,0 0-19 0,1 3 20 16,0-1-19-16,5 0-7 15,2-1 0 1,2 1 1-16,5 0 5 0,1 3-6 15,6-1 0-15,1 3 14 16,5-2-7-16,0 1-4 16,0 0-3-16,11-1 2 15,4 0-2-15,1 1 0 16,5-4 7-16,0 2-7 16,0 2-7-16,1-1 7 15,1 3-17-15,-3 0-22 16,-3 1 21-16,-2-2-8 15,-6 0 26-15,-2 1 0 0,-4-4-42 16,-3 1-16 0,0-3 8-16,-6 0 45 0,-7-2 5 15,-4-1 13-15,2-1 19 16,1 1 8-16,3 0-38 16,1 3 19-16,4 2-21 15,1 1 1-15,5 3 0 16,0 2-1-16,0-2 20 15,5 1 16-15,10-1-35 16,0 1 9-16,4-1-10 16,-1 0 0-16,3-2 3 15,1 1-3-15,-2 2 0 16,1-1 0-16,-2 2-3 16,-3 4 3-16,-4 0-17 15,-7 2-9-15,-5-1 26 0,0 3-16 16,-3-2 16-16,-12 1 12 15,0 0-10-15,-1 4 15 16,0-2-1-16,0 4-16 16,1 0 0-16,0 2-32 15,3 3 32-15,2 1 67 16,6-3-30-16,1-3 4 16,3-1-14-16,0-1 2 15,0-3-4-15,0-1-17 16,4 0 3-16,6-6 32 15,2 0-2-15,1-4-7 16,3 1-34-16,0-7 8 16,-1 0-8-16,1-3 0 0,-1-4-1 15,0 1 0 1,-3-7-47-16,-1 7-79 0,-3-7-178 16,-6-3-425-16</inkml:trace>
  <inkml:trace contextRef="#ctx0" brushRef="#br0" timeOffset="205009.55">17526 11886 666 0,'0'0'219'0,"0"0"-142"15,0 0 33-15,0 0 13 16,0 0 52-16,0 0-1 16,0-2-107-16,0-3-23 15,1-2-2-15,-1-1-32 16,2-1 36-16,-2-5-29 15,2-1-1-15,1-3 10 16,0-3-15-16,2-5-10 16,1-3-1-16,2-4 0 0,0-1 0 15,3-2 0 1,-1-1 1-16,4 2 7 0,1 1-6 16,-1 3-3-16,2 4 1 15,1 4-7-15,-3 3 6 16,1 8 2-16,-5 5-1 15,1 5 0-15,-3 2-37 16,2 6 27-16,-1 12-3 16,1 11 7-16,-1 7 5 15,-2 10 2-15,4 7 5 16,-4 2 13-16,-2 2-9 16,-1-4-10-16,-2-2 0 0,-2-6 0 15,0-6 2 1,0-5-1-16,0-7-1 0,0-7 9 15,0-6-7-15,0-8-2 16,0-3 0-16,0-3 0 16,0 0 12-16,0-9-11 15,-2-9 0-15,2-5 6 16,-1-4 1-16,1-6-10 16,0-3 2-16,0-3-19 15,0-4 18-15,4 0-8 16,4-6 9-16,5 2 0 15,1 1-9-15,3 3 8 16,0 6-6-16,2 6 4 16,0 9 2-16,-3 8 1 15,-2 8 0-15,-2 6-1 0,-1 3-12 16,1 17 10-16,-2 10 2 16,-1 11 1-16,0 7 5 15,-3 5-3-15,-1 1 10 16,-4-1 5-16,-1-8-10 15,0-5-4-15,0-11-3 16,0-8 0-16,0-5 9 16,0-7-9-16,0-7 2 15,0-2 15-15,0 0-10 16,0-2-4-16,0-10-3 16,0-10 8-16,2-4-1 15,-1-9-7-15,4-4 2 16,0-6-1-16,4-6 7 15,2-3-9-15,4-1 1 16,3 2 0-16,4 3-6 0,2 6 6 16,3 5 0-16,-1 12 0 15,-3 5 0-15,1 10-1 16,-5 7 1-16,-2 5 0 16,-1 12-13-16,-4 15 13 15,-2 12 0-15,-4 20-1 16,-4 29-4-16,-2 31 5 15,0 16 1-15,0 7 7 16,-3-5-2-16,3-17 1 16,0-13-7-16,0-24 35 15,6-24-25-15,0-20 46 16,0-8-34-16,2 3 3 16,0 1-3-16,1-1-22 0,-1-7 0 15,0-6-8-15,-2-7-25 16,2-6-33-16,1-8-113 15,0 0-320-15,-3-4-165 0</inkml:trace>
  <inkml:trace contextRef="#ctx0" brushRef="#br0" timeOffset="205662.87">18734 12303 798 0,'0'0'256'0,"0"0"-162"0,0 0-52 16,0 0 6 0,0 0 66-16,0 0-17 0,0 0-2 15,0 82-15-15,0-48-44 16,0 7 31-16,0 3-13 16,0 2-35-16,0 0 34 15,0-2-43-15,1-5 2 16,1-9-12-16,-1-6 6 15,1-6-14-15,0-10-22 16,-2-7-106-16,0-3-109 16,0-13-56-16,-2-6-283 0</inkml:trace>
  <inkml:trace contextRef="#ctx0" brushRef="#br0" timeOffset="205970.05">18673 12325 662 0,'0'0'175'0,"0"0"-123"16,0 0 33-16,0 0 31 15,0 0-34-15,0 0 10 16,0 0-30-16,88-49 32 16,-72 52 28-16,-2 14-29 15,-4 3-1-15,-3 6-39 16,-4 4-30-16,-3 1 27 15,0 2-30-15,-4-2 5 16,-12-3-9-16,-2-5-2 0,-2-3-14 16,1-5 0-16,1-8-2 15,2-5-17-15,3-2-6 16,5-3-54-16,3-13-68 16,5-13-93-16,3 4-102 15,9 1-252-15</inkml:trace>
  <inkml:trace contextRef="#ctx0" brushRef="#br0" timeOffset="206481.69">18880 12363 753 0,'0'0'260'0,"0"0"-111"16,0 0-4-16,0 0 3 16,0 0-26-16,0 0-30 15,18 75-47-15,-18-55-27 0,0 2 15 16,-3-4-31-16,2-5 8 15,-1-6-4-15,2-2-6 16,0-5-1-16,0 0-26 16,0-7 7-16,0-11 10 15,2-5 4-15,2-6-35 16,-3-3-26-16,2 3-13 16,-1 2 45-16,2 6 18 15,1 4 17-15,-1 7-7 16,2 2 14-16,2 8-6 15,-2 0 28-15,1 8 25 16,-1 11 32-16,3 5-57 16,-2 3-19-16,0 1 24 15,0-3-22-15,3 0-4 0,1-6 13 16,2-4-14-16,2-3-7 16,2-8 0-16,2-4 0 15,2 0 5-15,-3-11-5 16,1-11 1-16,-5-2 10 15,-3-4-1-15,-6 2-10 16,-5-2 0-16,0 5 0 16,-6 3 9-16,-10 6-8 15,-1 4-1-15,-2 7 0 16,0 3 16-16,2 1-29 16,-1 15 13-16,5 1-72 15,-1 8-57-15,5-3-143 16,3-5-350-16</inkml:trace>
  <inkml:trace contextRef="#ctx0" brushRef="#br0" timeOffset="206978.02">19228 12288 398 0,'0'0'806'15,"0"0"-663"-15,0 0-108 16,4 109-3-16,2-62 109 16,3 6-67-16,2 3-17 0,2 1-44 15,-1 1-3 1,-1-5 1-16,-3-6-10 0,-2-7 7 16,-1-6 2-16,-4-10-3 15,-1-7-7-15,0-9 0 16,0-8 0-16,0 0 37 15,-3-13-18-15,-7-11-9 16,-5-9-1-16,1-8-2 16,-2-4-8-16,2-7 1 15,4-1-30-15,0-1 30 16,5 3-29-16,5 6 22 16,0 4-2-16,3 10-5 15,12 6 13-15,0 8 1 16,4 7-6-16,-1 8 6 15,2 2 1-15,-3 2 22 0,-3 15 41 16,-3 5-39-16,-3 5 10 16,-8 2-21-16,0 4-13 15,0-2 29-15,-13-1-30 16,-1-5 1-16,0-5-1 16,0-6-20-16,1-14-68 15,2 0-157-15,5 0-380 0</inkml:trace>
  <inkml:trace contextRef="#ctx0" brushRef="#br0" timeOffset="207158.13">19432 12383 1045 0,'0'0'395'0,"0"0"-277"15,0 0-91-15,16 85 21 16,-11-62 41-16,-4-3-29 15,-1-6-29-15,0-6-31 16,0-8-53-16,0 0-123 16,-6-1-333-16</inkml:trace>
  <inkml:trace contextRef="#ctx0" brushRef="#br0" timeOffset="207314.61">19301 12170 1407 0,'0'0'267'0,"0"0"-267"16,0 0-7-16,0 0-127 15,0 0 16-15,0 0-197 16,0 0-405-16</inkml:trace>
  <inkml:trace contextRef="#ctx0" brushRef="#br0" timeOffset="207705.2">19465 12147 889 0,'0'0'563'0,"0"0"-483"15,11 83-43-15,-4-40-6 16,0 3 37-16,2-1 17 16,1-1-47-16,1-5-9 0,1-6-8 15,3-7-10-15,-2-6-11 16,2-9 0-16,-1-6-24 15,0-5 23-15,-2-2-16 16,0-13 17-16,-1-9 0 16,-4 0 2-16,-2-6-4 15,-4 2 2-15,-1 0-3 16,0 3 3-16,-1 7 0 16,-7 5 1-16,-1 4 18 15,2 8-12-15,0 1 17 16,0 8-24-16,3 13 9 15,4 8-5-15,0 2-3 16,0 5 20-16,9-2-9 0,6-4-11 16,0-4-2-16,2-4-22 15,0-10-62-15,-1-6-43 16,4-6-167-16,-5-14-236 16,-5-5-39-16</inkml:trace>
  <inkml:trace contextRef="#ctx0" brushRef="#br0" timeOffset="208328.47">19796 12341 975 0,'0'0'325'15,"0"0"-232"-15,0 0-39 16,0 0 10-16,0 0 70 0,49 95 3 16,-40-64-67-16,2 2 6 15,-3-4-41-15,0-4-33 16,-2-3 15-16,-3-8-8 15,0-6-9-15,-2-5 0 16,-1-3-6-16,0 0-1 16,0-15-15-16,0-7-19 15,0-7 31-15,0-5-55 16,0 1 16-16,0 3-3 16,5 4 20-16,5 6 31 15,2 8 1-15,4 7 0 16,1 5 23-16,-1 5-21 15,1 12 36-15,-1 5 19 0,-2 5-56 16,-1-1 40-16,-4-3-18 16,3-3 1-16,-3-5-1 15,0-5-17-15,0-7-7 16,1-3 1-16,-1-3-16 16,2-14-2-16,0-8 17 15,0-3-26-15,-3-1-14 16,0 2-58-16,-3 6 73 15,-1 11 7-15,1 10-19 16,-1 0 23-16,1 22 15 16,1 6 13-16,1 4 18 15,1 3-25-15,2-5 10 16,2-4 1-16,0-8-15 16,3-6 20-16,-3-8-21 15,3-4 22-15,-5-6 13 0,1-14-29 16,-4-8-3-16,-4-3-4 15,-3-2 0-15,0 2 3 16,-7 4-1-16,-5 6-2 16,-5 11 19-16,4 7-11 15,-2 3-16-15,2 11-19 16,-1 27-129-16,2-5-187 16,5 2-448-16</inkml:trace>
  <inkml:trace contextRef="#ctx0" brushRef="#br0" timeOffset="-214269.62">20615 11807 882 0,'0'0'151'0,"0"0"-117"16,0 0 18-1,0 0 37-15,0 0 12 0,0 0-5 16,58 11-24-16,-42-11-2 15,2 1 28-15,1-1-40 16,1 0-4-16,1 2-28 16,0-2-7-16,-3 0 13 15,0 0-32-15,-5 0 1 16,2 0 0-16,-6 0-1 16,-1 0-1-16,-8 0-127 15,0 0-186-15,0 0-409 0</inkml:trace>
  <inkml:trace contextRef="#ctx0" brushRef="#br0" timeOffset="-213873.1">20567 12005 570 0,'0'0'199'0,"0"0"-124"15,0 0 54-15,0 0 52 0,0 0 0 16,0 0-39-16,0 0-27 15,87 3-2-15,-65-3-44 16,0 0-9-16,2-1-15 16,-1-3-11-16,-3-1 6 15,0 3-30-15,-5-1 2 16,-2 1 2-16,-4 2-12 16,-3 0-2-16,-1 0 0 15,-4 0-11-15,2 0-1 16,6-1-115-16,-3-2-213 15,-2 0-648-15</inkml:trace>
  <inkml:trace contextRef="#ctx0" brushRef="#br0" timeOffset="-212783.93">21222 11642 616 0,'0'0'163'0,"0"0"-89"16,0 0 21-16,0 0-2 15,0 0 11-15,0 0-30 16,0 0-6-16,33 4 0 16,-23 10-10-16,-1 5 10 15,0 6-5-15,2 5-23 0,-1 4 3 16,-3 2-17-16,-1 3-10 16,0-1 6-16,-1-1-21 15,-2-5 4-15,-3-3-5 16,1-5 1-16,-1-5-1 15,0-4 0-15,0-6 1 16,0-4 12-16,0-2-12 16,0-3-1-16,0 0 16 15,0 0 38-15,0-10-4 16,0-8-38-16,0-3-4 16,0-4 10-16,0-2-17 15,0-1 0-15,2 0-1 16,2 0 0-16,1-1 1 0,1 3-1 15,1 0 0 1,0 3 0-16,1 2-3 0,0 3 2 16,0 4-8-16,0 1 2 15,-1 3 5-15,1 5 2 16,0 3 0-16,-1 2-7 16,0 0 1-16,2 11 6 15,3 10-1-15,0 7-3 16,1 4 3-16,-2 4 1 15,1 1 0-15,-2-1 5 16,-2-3-5-16,-1-6 0 16,-2-6 0-16,-2-6 0 0,-2-7 0 15,-1-4 0 1,0-2 0-16,0-2 14 0,0 0-12 16,0-12 14-16,0-5-16 15,0-7-4-15,0-2 4 16,0-4 1-16,0 1-1 15,0-1 0-15,0-1-2 16,7 5-5-16,2 0-8 16,2 3-20-16,2 3 16 15,1 3-6-15,-1 7 8 16,1 5 16-16,2 5-19 16,-3 0 20-16,5 15 0 15,-3 8 1-15,1 6 20 16,-3 2-2-16,-1 5 29 15,-4-1 0-15,0 1-17 0,-4-4 20 16,1-3-27-16,-3-3-17 16,1-5 5-16,1-3-11 15,-3-5-1-15,2-2 0 16,-1-8-14-16,1-3 5 16,0 0-149-16,0-13-495 0</inkml:trace>
  <inkml:trace contextRef="#ctx0" brushRef="#br0" timeOffset="-212170.01">21895 11834 157 0,'0'0'807'0,"0"0"-642"15,0 0-78-15,0 0-5 16,0 0 46-16,0 0-12 16,0 0-30-16,25 79 0 15,-19-45-4-15,1 8 14 0,1 8-33 16,-2 8-18 0,-2 5-5-16,1-2-38 0,-2-3 15 15,1-7-15-15,-1-10 4 16,-2-10-11-16,2-8 5 15,-1-9 0-15,-2-7 0 16,0-6-20-16,0-1-17 16,0-3-30-16,0-13-55 15,0-10-72-15,-2-4-93 16,-9-20-107-16,2 6 65 16,0 4-22-16</inkml:trace>
  <inkml:trace contextRef="#ctx0" brushRef="#br0" timeOffset="-211892.35">21898 12014 527 0,'0'0'163'0,"0"0"-101"0,0 0-39 16,3-74 38-16,7 56 93 15,0 4-35-15,5 4-34 16,-1 5-18-16,2 1-19 16,1 4 23-16,0 0-6 15,0 9 18-15,-1 6 23 16,-1 2-46-16,-2 3-15 15,-5 3 9-15,-5 1-25 16,-3-2 14-16,0 0-30 16,-11-2 0-16,-6-5 6 15,-3-3-19-15,-1-4-1 16,1-6-24-16,1-2-44 16,5 0-36-16,5-8-67 0,9-14-78 15,0 5-155 1,0-3-441-16</inkml:trace>
  <inkml:trace contextRef="#ctx0" brushRef="#br0" timeOffset="-211379.73">22094 11969 935 0,'0'0'233'16,"0"0"-163"-16,0 0 11 16,0 0 3-16,0 0 12 15,23 72-21-15,-22-49-51 16,2-4-10-16,0-4-14 15,-1-3 7-15,-1-5-4 16,-1-4-3-16,0-3-11 16,0 0-11-16,0-8-74 0,-1-8-4 15,-4-4 30-15,1-1 35 16,0-2 34-16,2 3-12 16,2 2 11-16,0 4-27 15,0 3-27-15,9 4 27 16,-2 2 20-16,1 4 9 15,-1 1 5-15,2 0 6 16,0 10 60-16,-1 5 13 16,2 4-35-16,-3 3 15 15,4-3-17-15,1 1 5 16,3-3-2-16,1-3-40 16,4-5 4-16,2-3-12 15,0-4 8-15,1-2 9 0,1-7 3 16,-2-10 16-1,-3-6 36-15,-4-4-59 0,-4-1-4 16,-6 0-5-16,-5 2-4 16,0 6 11-16,-5 3 29 15,-10 5 18-15,-6 6-11 16,0 5-30-16,-5 1-16 16,3 3-3-16,0 13-38 15,5 1-24-15,2 10-96 16,7-4-149-16,4-5-477 0</inkml:trace>
  <inkml:trace contextRef="#ctx0" brushRef="#br0" timeOffset="-210870.33">22488 11966 2 0,'0'0'1127'0,"0"0"-992"15,0 0-90-15,14 100-22 16,-6-54 65-16,4 9 21 16,1 2-56-16,3 5-27 15,0-2 0-15,-1-4-26 16,-3-8 6-16,-2-9-6 16,-4-10 2-16,-3-7 5 15,-3-9-7-15,0-6 1 16,0-7 23-16,0 0 9 0,-3-10-9 15,-8-14-24-15,-1-10-3 16,-2-8 3-16,-4-7 0 16,1-8 6-16,0 1 10 15,1-2-16-15,5 7 12 16,5 6-12-16,5 7-4 16,1 6 2-16,0 7 3 15,3 4-1-15,6 8 0 16,2 2-1-16,1 7 0 15,1 4 1-15,0 0 0 16,0 6 32-16,1 10-2 16,-4 4 27-16,-2 4-4 15,-4 2-29-15,-4-3 11 0,0 2-19 16,-3-3-15-16,-9-1 17 16,-4-5-17-16,1-4-2 15,0-4 1-15,3-8-72 16,3-3-51-16,2-13-176 15,4-3-549-15</inkml:trace>
  <inkml:trace contextRef="#ctx0" brushRef="#br0" timeOffset="-210673.28">22670 11997 1185 0,'0'0'382'16,"0"0"-244"-16,0 0-82 0,15 81-12 15,-10-62 52-15,-1-4-56 16,-1-6-20-16,-2-4-20 16,-1-5-3-16,0 0-23 15,0-11-81-15,0-24-174 16,-6 3-280-16,-4-1-146 0</inkml:trace>
  <inkml:trace contextRef="#ctx0" brushRef="#br0" timeOffset="-210532.18">22618 11768 1287 0,'0'0'539'0,"0"0"-431"16,0 0-55-16,0 0-27 15,0 0-24-15,0 0 2 0,0 0-4 16,0-4-120 0,3-2-142-16,5-1-251 0,0 0-203 0</inkml:trace>
  <inkml:trace contextRef="#ctx0" brushRef="#br0" timeOffset="-210148.15">22734 11723 1094 0,'5'19'257'0,"-1"7"-167"16,4 7-34-16,2 5 52 16,-1 3 35-16,2-2-60 15,2-1-14-15,1-1-38 0,0-6-12 16,1-5 3-1,2-5-14-15,-2-8 12 0,1-5-12 16,-1-8-8-16,1 0 9 16,-1-8-8-16,0-11-1 15,-3-6 0-15,-3-2-21 16,-5-3 8-16,-4 3-11 16,0 0 21-16,0 6-4 15,-6 6 8-15,-2 5-1 16,0 9 23-16,0 1-22 15,2 8 6-15,-1 15-7 16,4 6 0-16,3 4 33 16,0 3-26-16,0-2 3 15,12-4-10-15,0-8-17 16,2-5 11-16,0-9-63 0,-1-5-127 16,0-14-6-1,-4-10-292-15,-5-2-6 0</inkml:trace>
  <inkml:trace contextRef="#ctx0" brushRef="#br0" timeOffset="-209571.78">23068 11877 810 0,'0'0'160'15,"0"0"-107"-15,0 0 153 16,0 0 24-16,26 83-22 16,-22-47-29-16,2-3-97 15,0-1-24-15,1-6-10 16,-1-4-42-16,1-8 13 15,-3-3-8-15,-1-8-10 16,0-3 5-16,0-2-6 16,3-15 0-16,0-8-14 0,1-7-17 15,2-3 14-15,3 3-14 16,-1 4-9-16,1 6 39 16,1 11-13-16,-1 11 6 15,0 0 2-15,-3 11 2 16,-2 14 4-16,0 4 19 15,0 2 2-15,-1-2 12 16,0-5-9-16,1-8-14 16,3-2-10-16,1-9 13 15,3-5-8-15,2 0-4 16,-1-10 4-16,3-10-5 16,-2-3-25-16,-2 0 3 0,-2 4 3 15,-1 4 4 1,-2 8 6-16,0 7 2 0,0 0 7 15,-1 11-11-15,1 7 19 16,1 1-8-16,-1 1 0 16,2-6 0-16,0-6 4 15,-2-4 3-15,0-4-7 16,-3 0 7-16,2-7-1 16,-5-9 21-16,-3-7-11 15,0 3-9-15,0-1 18 16,-9 4-25-16,-5 3 35 15,-5 11-12-15,1 3-23 16,-1 0-1-16,1 17-48 0,1 4-54 16,7 7-88-16,3-3-308 15,4-7-332-15</inkml:trace>
  <inkml:trace contextRef="#ctx0" brushRef="#br0" timeOffset="-209214.88">23895 11775 1190 0,'0'0'181'0,"0"0"-137"15,0 0 1-15,0 0 93 16,0 0-23-16,0 0-61 16,0 0-39-16,-18 68-2 15,19-68-7-15,5 0-5 16,0-3 17-16,0-8-12 16,-3 0 3-16,0 3 14 15,-3 0 20-15,0 3 23 16,0 5 5-16,0 0-46 15,-6 0-25-15,0 8-32 16,6 4-107-16,0-3-347 16,0-2-683-16</inkml:trace>
  <inkml:trace contextRef="#ctx0" brushRef="#br0" timeOffset="-208797.77">24190 11486 383 0,'0'0'338'0,"0"0"-223"15,0 0 41-15,0 0 2 16,0 0 8-16,-11 72-32 16,11-41-31-16,0 3 5 15,0 10-16-15,6 5 0 16,2 3-22-16,1 3-42 15,0-2-6-15,-3-4-19 16,1-8 4-16,-2-9-2 16,1-8-4-16,0-7-1 0,-3-11 0 15,0-5-36-15,-3-6-166 16,0-14-185-16,0-3-511 0</inkml:trace>
  <inkml:trace contextRef="#ctx0" brushRef="#br0" timeOffset="-208107.46">24062 11385 935 0,'0'0'314'0,"0"0"-233"16,0 0 21-1,0 0 46-15,0 0-15 0,0 0-41 16,0 0-53-16,24-31 9 16,-8 24 10-16,2-1-28 15,1 1 1-15,5-1-17 16,3 2-12-16,1-2 10 16,4 2-11-16,-1 2 5 15,-1 2 1-15,0 2-6 16,-1 0-1-16,1 5 0 15,-1 10 2-15,-1 4-1 16,-4 5 1-16,0 3 20 16,-6 2-3-16,-5 2-12 15,-4 4 15-15,-6 1-1 0,-3 3-3 16,0 1 16-16,-16 1-28 16,-5 1 0-16,-3-2 7 15,-3-6-12-15,-3-1 5 16,0-7-6-16,2-2 0 15,0-7-7-15,1-5 5 16,2-3 2-16,3-2-46 16,3-4 27-16,3-2 18 15,4-1 1-15,1 0 0 16,4 0-8-16,4 0 8 16,3 0-14-16,0-4 8 15,0 0 6-15,0 0-1 16,9-2 1-16,3 6 0 0,2 0 6 15,5 0-6 1,3 6 0-16,2 6 0 0,0 4 2 16,1 0 27-16,-1 0-8 15,0-1-8-15,-3-3 24 16,1-4-35-16,0-2 42 16,-2-3-8-16,-2-3-26 15,-2 0 3-15,1 0-13 16,0 0-10-16,0 0-18 15,5-6-77-15,-2-1-88 16,-7-2-571-16</inkml:trace>
  <inkml:trace contextRef="#ctx0" brushRef="#br0" timeOffset="-206926.88">24996 11778 388 0,'0'0'152'0,"0"0"-99"16,0 0-33-16,0 0-14 16,0 0 14-16,0 0 2 15,0 0-6-15,27-7 0 16,-24-3-15-16,-3 0 71 16,0 2 35-16,0 1 39 15,0 1 46-15,0 3-47 16,-5 3-16-16,-1 0-40 15,0 0-69-15,1 3-8 16,-2 7-3-16,3 1-9 0,2-1 14 16,1 0-13-16,1-6-1 15,0 1 0-15,0-5-6 16,0 0 6-16,0 0 1 16,0 0 0-16,1 0 22 15,2 0-22-15,-1-5 8 16,-2 1 5-16,0-4-12 15,0 0 5-15,-2 4-7 16,-5 0 2-16,1 4 2 16,0 0-4-16,2 0-7 15,0 7 7-15,4 3-25 16,0 0-101-16,0-4-479 0</inkml:trace>
  <inkml:trace contextRef="#ctx0" brushRef="#br0" timeOffset="-206393.79">25330 11355 1028 0,'0'0'241'15,"0"0"-161"-15,0 0-38 16,0 0 98-16,0 0 5 16,0 0-57-16,85 6-37 15,-54-3-7-15,2 2-8 16,1 1 17-16,3-2-26 0,1 0-2 15,-2-1 12-15,-1-1-37 16,-2-1 6-16,-3-1-6 16,-3 0 1-16,-8 0 5 15,-5 0-6-15,-6 0-1 16,-5 0-15-16,-3 3-123 16,0 2-76-16,-16 5-38 15,-5-2-265-15,0-1-226 0</inkml:trace>
  <inkml:trace contextRef="#ctx0" brushRef="#br0" timeOffset="-206050.29">25477 11413 962 0,'0'0'225'0,"0"0"-151"16,0 0-27-16,0 0 37 16,0 0 22-16,0 0-26 15,0 0 30-15,12 55-19 16,-3-19-8-16,-1 10 4 16,-1 8-32-16,2 4-5 15,-3 2-10-15,-1-5-26 16,-2-6 1-16,-2-8-4 15,1-10-10-15,-2-7 19 0,0-7-6 16,0-6-8-16,0-6 12 16,0-4-18-16,0-1 0 15,0 0-7-15,0-1-86 16,1-10-74-16,-1 2-421 0</inkml:trace>
  <inkml:trace contextRef="#ctx0" brushRef="#br0" timeOffset="-205327.79">25764 11947 818 0,'0'0'251'16,"0"0"-187"-16,0 0-8 0,6 72 75 15,0-36 21-15,3 6-23 16,2 7-59-16,2-1 0 16,-2 1-35-16,0-4-20 15,-4-7 13-15,-2-6-27 16,-2-7 5-16,-3-8-3 16,1-6 5-16,-1-6-8 15,0-4 0-15,0-1-1 16,0 0-6-16,-9-14-58 15,0-6-11-15,-4-8-2 16,1-2 1-16,-2-4 50 16,0-3 14-16,0-1 13 15,2-1 9-15,3 3-9 0,5-1 14 16,2 1 12 0,2 3-8-16,0 1 4 0,0 4-11 15,11 3-4-15,-1 1-4 16,5 7-3-16,0 5 0 15,3 4 0-15,1 6 2 16,-1 2 4-16,2 0 7 16,-1 10 36-16,-2 7 24 15,-4 2-35-15,-6 4 5 16,-4 1-4-16,-3 1 2 16,-1-4 13-16,-14-1-20 15,-2-1-9-15,-2-6 6 16,1-4-30-16,2-2 4 15,2-4-5-15,4-3-26 16,6 0-12-16,4-1-103 0,0-22-147 16,6 1-291-16,5 0-89 15</inkml:trace>
  <inkml:trace contextRef="#ctx0" brushRef="#br0" timeOffset="-204780.01">25991 11930 46 0,'0'0'1137'15,"0"0"-965"-15,0 0-75 16,0 0 43-16,0 0-9 16,22 75-22-16,-19-54-63 15,-2-2-20-15,1-5-21 16,-1-5 2-16,-1-5 0 16,0-3-5-16,0-1 9 0,0 0-11 15,-3-11-23 1,-6-6-39-16,-1-3-8 0,1 0 28 15,1-2 41-15,2 3 0 16,2 2-1-16,4 0 1 16,0 3-13-16,0 2-14 15,10 1-34-15,3 4-24 16,0 2 44-16,-1 5 18 16,-2 0 24-16,1 0-1 15,-2 12 2-15,-2 3-1 16,2 3 22-16,-3 3 5 15,1 1 15-15,1-1-24 16,1-1 4-16,-2-5-6 16,2-1-15-16,3-8 8 0,0-3-1 15,2-3-7-15,3 0 70 16,1-13-49-16,0-5 4 16,-2-2 8-16,-3-2-14 15,-6-1 20-15,-1 1-1 16,-6 3 13-16,0 2 23 15,0 6-20-15,-4 3-11 16,-7 5 0-16,-3 3-35 16,-2 0 6-16,-4 3-15 15,-2 9-9-15,0 5-8 16,1 0-37-16,5 2-21 16,1 8-64-16,4-4-182 15,7-3-357-15</inkml:trace>
  <inkml:trace contextRef="#ctx0" brushRef="#br0" timeOffset="-204218.35">26301 11897 781 0,'0'0'401'15,"0"0"-341"-15,0 0-59 16,0 0 41-16,0 0 64 16,0 0-8-16,18 99-41 0,-8-56 9 15,3 3-31 1,-1 4-5-16,2 2-18 0,-4-4-6 16,-1-5 6-16,0-8-11 15,-6-7-1-15,-2-10 2 16,-1-6-2-16,0-8-16 15,0-4-16-15,-1 0 16 16,-8-12-22-16,0-10 19 16,-1-6 19-16,-2-6 17 15,1-5-9-15,1-5 16 16,1-1 5-16,6 1 2 16,3 3 6-16,0 4-37 15,5 6 10-15,8 5-10 16,2 4 3-16,1 5-3 0,1 3 0 15,-1 9-6-15,-2 4 4 16,-1 1 2-16,-3 0 0 16,1 8 12-16,-4 4 2 15,-4 2 39-15,-3 3 20 16,0-1-16-16,-4 4-7 16,-11-2-31-16,-3-1-3 15,-1-1-3-15,-1-5-10 16,5-2-6-16,2-5-1 15,5-4-52-15,2 0-42 16,6-10-187-16,0-9-319 16,0 1-42-16</inkml:trace>
  <inkml:trace contextRef="#ctx0" brushRef="#br0" timeOffset="-204036.87">26521 11889 1235 0,'0'0'299'15,"0"0"-172"-15,0 0-54 16,0 0 19-16,20 80-18 16,-13-66-55-16,-2-3 2 15,-2-5-16-15,-2-6-5 16,1 0-53-16,-2-13-106 16,0-8-177-16,0-2-439 0</inkml:trace>
  <inkml:trace contextRef="#ctx0" brushRef="#br0" timeOffset="-203879.23">26511 11681 1132 0,'0'0'670'0,"0"0"-541"0,0 0-63 16,0 0-65-16,0 0 0 16,0 0-1-16,0 0-31 15,21 9-60-15,0 3-185 16,-5 0-262-16,0-1 29 0</inkml:trace>
  <inkml:trace contextRef="#ctx0" brushRef="#br0" timeOffset="-203070">26642 11926 925 0,'0'0'263'0,"0"0"-157"16,0 0-31 0,23 84 24-16,-13-69-36 0,1-6 27 15,-2-8-49-15,2-1-14 16,1-1 14-16,0-15-29 15,-1-4 2-15,-4-3-13 16,-2-2-1-16,-4 1 7 16,-1 3-6-16,0 3-1 15,0 7 14-15,-4 4-6 16,-5 7-4-16,1 0-4 16,-2 11 2-16,1 10-2 15,3 3 9-15,1 4 15 16,4 0 15-16,1-4-20 15,0-1 3-15,1-6-22 0,10-6 1 16,1-2-2-16,3-8-27 16,0-1 9-16,1-1 3 15,2-16-19-15,-2-5 4 16,4-1 13-16,-4-4-8 16,2 1 25-16,-3 6-4 15,0 6 5-15,-3 4-6 16,-2 10-10-16,-4 0 16 15,-1 16 18-15,-4 6 37 16,-1 6 18-16,0-2-26 16,0-2 18-16,0-7-23 15,2-2-41-15,-1-8 21 16,2-4-21-16,0-3 1 0,3 0 25 16,3-13-26-1,0-4-2-15,2-6-4 0,0-2-25 16,1 3 29-16,0 1-10 15,-3 8-19-15,0 8 20 16,-3 5-12-16,1 3 12 16,-1 13 9-16,-1 7 1 15,-2 1 21-15,2-1-14 16,1-5 11-16,1-5 7 16,-1-4-24-16,3-5-1 15,1-4 0-15,2 0 2 16,2-12-1-16,0-3-1 15,0-4-1-15,1 1-17 16,-3 0-26-16,1 9-20 16,-1 4 14-16,-3 5-23 0,1 0 10 15,-2 7 38-15,1 7 25 16,-1 0 9-16,3-3-7 16,0-2 2-16,-1-4 14 15,2-5 5-15,0 0 52 16,0-5-39-16,-5-7-2 15,-1-6-3-15,-3 1-31 16,-3 2 16-16,0 2 0 16,-16 4-16-16,-29 2-91 15,3 4-391-15,-4 3-535 0</inkml:trace>
  <inkml:trace contextRef="#ctx0" brushRef="#br0" timeOffset="-201800.01">21225 12682 791 0,'0'0'187'16,"0"0"-121"-16,0 0 69 16,103 1 17-16,-68-1-48 15,3 0-9-15,2 0-2 16,5 0-25-16,1 0-9 15,6 0-32-15,3 0 42 16,4 0-10-16,2 1-33 16,0 0-1-16,3 1-10 15,-1-1-2-15,1 3 15 0,0-3-18 16,0 2 7-16,1-2 8 16,0 0-25-16,-1 1 10 15,-1-1-10-15,-2 0 0 16,0-1 0-16,0 0 2 15,0 0 4-15,3 0 8 16,1 0-14-16,3 0-1 16,2 0 1-16,3 0 0 15,1 0 0-15,3 0 0 16,0 0 0-16,10 0 4 16,14 0-4-16,10 0 0 15,-8-1 20-15,-22-2-20 16,-22 2 11-16,-10 0-10 15,11-1 0-15,20 0 8 0,19-2-8 16,13-1-1-16,-14 1 0 16,-18-1 0-16,-21 2 1 15,-11 0 0-15,8-1-1 16,12 2 3-16,9-4-2 16,-1 1-2-16,2 3-6 15,-5-2 7-15,0 1 8 16,0-2-8-16,-3-2 0 15,0 0 1-15,2-1 1 16,-2 1-2-16,3 0 0 16,-3-1 1-16,2 2-3 0,-1 0 3 15,-4 1-1-15,0 0 0 16,-2 0-4-16,-3 1 4 16,0-1 5-16,-1 1-4 15,-2 1-2-15,-2 0 1 16,-3 3 0-16,-2-2 0 15,-6 0 2-15,-1-1-2 16,-8 1 0-16,-3 2 0 16,-5-1 9-16,-4 1-2 15,-7 0-7-15,0 0 13 16,-1 0-12-16,-1 0 20 16,-1 0-8-16,1 0 1 15,-1 3 7-15,4 4-20 16,1-4 6-16,-2 3-3 15,3 0-2-15,-2-1 8 0,-3-1-9 16,-2 1-1-16,-4-2 4 16,-4 1-4-16,-3-1-9 15,-3-1-16-15,0 0-69 16,-10-1-176-16,-5-1-794 0</inkml:trace>
  <inkml:trace contextRef="#ctx0" brushRef="#br0" timeOffset="-197649.78">21672 13024 854 0,'0'0'290'0,"0"0"-195"16,0 0-68-16,0 0 11 16,8 91 72-16,-4-56 16 15,3 4-24-15,1 6-16 16,-2-1-23-16,0 3 6 15,-1-3-21-15,0-4-19 0,-2-4-6 16,0-8-22 0,2-5 4-16,-4-7-5 0,2-3-1 15,-1-7-5-15,-2-5 6 16,0-1-51-16,0 0-56 16,0-18-136-16,-3-5-113 15,-5-1-165-15</inkml:trace>
  <inkml:trace contextRef="#ctx0" brushRef="#br0" timeOffset="-197275.64">21456 12886 1005 0,'0'0'244'0,"0"0"-174"0,0 0-46 15,0 0-3-15,0 0-1 16,0 0 25-16,0 0-16 16,105-12 7-16,-67 26 31 15,1 3-25-15,1 6-7 16,-1 3 2-16,0 3-17 16,-8-3 27-16,-6 2-15 15,-7-2-10-15,-8 1 7 16,-8 1-20-16,-2-1 10 15,-10-1 3-15,-10-1-15 16,-7 0 12-16,-1-5-11 16,-2-1-7-16,4-4 11 0,2-2-12 15,7-4-1 1,4-1 1-16,7-4-13 0,4-1-24 16,2-1-163-16,0-2-282 15,8 0-272-15</inkml:trace>
  <inkml:trace contextRef="#ctx0" brushRef="#br0" timeOffset="-196720.41">21951 13425 740 0,'0'0'154'15,"0"0"-106"-15,0 0 29 0,0 0 70 16,19 86-5-16,-12-68-53 16,-1-2-42-16,0-3-7 15,-3-3-29-15,1-5-5 16,-3-2 4-16,-1-1-1 16,0-2 10-16,0 0 59 15,0-7-9-15,0-6-44 16,-7-6-14-16,1-3-10 15,0-4 22-15,0-1-5 16,1-1 7-16,2 0 4 16,2 3-29-16,1 2 8 15,0 4-8-15,0 3-8 0,0 5 8 16,3 2 0-16,1 4 1 16,3 2-1-16,0 1-10 15,5 2 10-15,0 0-7 16,4 12 0-16,-1 2 7 15,3 3 1-15,-4 3 0 16,-2-3 0-16,-4 0-1 16,-3-1 0-16,-5-1 1 15,0 0 0-15,-5 0 9 16,-12-1-7-16,-4-2 4 16,-2 0-2-16,-1-3-5 15,4-1 0-15,4-4 2 16,5-1 5-16,5-1-9 0,4-2 2 15,2 0-27-15,0-2-115 16,9-5-143-16,5-5-297 0</inkml:trace>
  <inkml:trace contextRef="#ctx0" brushRef="#br0" timeOffset="-196120.04">22149 13389 1154 0,'0'0'223'16,"0"0"-171"-16,0 0-18 16,0 0 1-16,5 87 85 15,-4-65-39-15,3 0-58 16,0-3-1-16,1-2-13 16,-1-5-7-16,0-4 9 0,-1-5-11 15,-3-3 2-15,0 0 24 16,0-3-19-16,0-9-7 15,0-6-1-15,0-2-21 16,-3-1 22-16,-1 2-1 16,1-3 1-16,0 1-2 15,2 1-2-15,-1 2 4 16,2 2-25-16,0 2-37 16,0 5 23-16,0 3 0 15,0 4-14-15,8-1 23 0,0 3 12 16,3 0 11-1,-1 0 1-15,2 5 6 0,0 5 0 16,1 1 0-16,-1 4 0 16,1 2 4-16,1 0 6 15,0 3 59-15,1 2-7 16,-2-1-49-16,2 0-1 16,-1-1-2-16,0-5 3 15,-2-5-6-15,-3-4-6 16,0-5 8-16,-3-1 4 15,0-5 16-15,-1-11 12 16,-2-4-25-16,-2-5-1 16,-1 1 16-16,0 1-21 15,0 3 4-15,-9 3 8 16,-1 5-8-16,-5 7 15 0,-2 5-17 16,-2 0-11-1,0 10-1-15,2 7-8 0,4 2-27 16,5 3-75-16,4-3-171 15,4-5-530-15</inkml:trace>
  <inkml:trace contextRef="#ctx0" brushRef="#br0" timeOffset="-195654.34">22467 13355 38 0,'0'0'1167'0,"0"0"-1041"0,0 0-91 16,0 0-19 0,0 0 46-16,21 98 63 0,-12-54-34 15,6 5-18-15,0 5 20 16,4 4-74-16,-1-3 0 16,-1-6-19-16,-4-6 0 15,-3-11 8-15,-4-11-6 16,-3-7-2-16,-3-10 13 15,0-4-12-15,0-7-1 16,-4-16-5-16,-8-10 1 16,3-8 4-16,-1-7 0 15,-1-4 1-15,5-5 11 0,3 3-12 16,3 2-3 0,0 10-6-16,2 11-5 0,9 11 13 15,0 12-8-15,0 8 9 16,0 3 2-16,-2 19-2 15,-1 4 26-15,-3 5 8 16,-4 4-6-16,-1-6 30 16,0 1-17-16,-7-5-20 15,-6-5-4-15,0-3-17 16,1-10 0-16,1-6-29 16,1-9-112-16,4-9-191 15,3-7-456-15</inkml:trace>
  <inkml:trace contextRef="#ctx0" brushRef="#br0" timeOffset="-195486.93">22669 13469 1257 0,'0'0'341'16,"0"0"-240"-16,0 0-52 16,16 75-15-16,-11-61 18 15,-1-7-27-15,-1-6-17 16,-2-1-8-16,-1-20-123 15,0-4-362-15,0-4-322 0</inkml:trace>
  <inkml:trace contextRef="#ctx0" brushRef="#br0" timeOffset="-195345.46">22601 13191 1333 0,'0'0'275'0,"0"0"-166"16,0 0-87-16,0 0-15 0,0 0-7 15,0 0-70-15,0 0-126 16,44-3-444-16,-29 3 67 0</inkml:trace>
  <inkml:trace contextRef="#ctx0" brushRef="#br0" timeOffset="-194511.53">22734 13325 643 0,'0'0'312'0,"0"0"-65"15,17 100-117-15,-7-58-63 16,2-4 19-16,4-6-11 15,-2-10 39-15,2-6-50 16,-1-9-52-16,-2-7 4 16,0-2-7-16,-3-16-8 15,0-7 8-15,-5-3-9 0,-4-2 0 16,-1 1 0-16,0 1 2 16,0 7-2-16,-3 7 13 15,-1 7 19-15,-1 7 19 16,-2 1-35-16,1 17-14 15,2 6-1-15,-1 5 1 16,5 0-2-16,0-1 6 16,0-5 1-16,3-4-1 15,9-8 0-15,1-5-6 16,2-6 16-16,3 0-16 16,0-17-19-16,2-6-12 15,-1-5 14-15,-3 0 17 0,1-1-6 16,-2 2 6-16,-1 8 0 15,0 6 0-15,-2 12 1 16,-3 1-1-16,0 14 1 16,-3 12 45-16,1 7 9 15,-2 0-26-15,-1-4 19 16,1-5-13-16,-1-5-13 16,2-9-11-16,1-6-5 15,-1-4-1-15,4 0 1 16,1-16 2-16,1-6 1 15,0-7-9-15,2 0-15 16,-4 2-2-16,1 5-8 16,-1 6 24-16,-1 10-12 0,-3 6-3 15,1 6 10 1,-2 18-6-16,-1 5 12 0,2 4 1 16,0-4-1-16,2-4 15 15,2-8-15-15,2-4 1 16,1-7-1-16,-2-6 1 15,1 0 1-15,0-12-2 16,-2-10-1-16,1-3-7 16,-1-1-23-16,-1 4 24 15,0 5 6-15,-2 9-12 16,-1 6 12-16,-1 2-15 16,0 11 16-16,-4 11 3 15,2 0 3-15,-1-2-2 16,-1-3-3-16,2-7-1 15,0-4 6-15,0-6-5 0,0 0 5 16,0-3 14-16,0-12-20 16,-2-2 0-16,-1-1-17 15,0 0-12-15,-3 4 27 16,-6 5-12-16,-1 5-19 16,1 4-50-16,1 0-119 15,2 0-6-15,2 4-124 16,3 2-182-16</inkml:trace>
  <inkml:trace contextRef="#ctx0" brushRef="#br0" timeOffset="-194218.6">23698 13389 1358 0,'0'0'223'0,"0"0"-164"15,0 0-27-15,0 0-4 16,0 0 39-16,0 0-11 16,0 0-45-16,-3 25 7 15,7-31-8-15,-2 2 28 16,-2 2 68-16,0 2-26 0,0 0-16 15,-2 4-36-15,-11 9-28 16,2-2-99-16,4-3-399 0</inkml:trace>
  <inkml:trace contextRef="#ctx0" brushRef="#br0" timeOffset="-193684.05">24157 12866 1028 0,'0'0'334'0,"0"0"-242"15,0 0-91-15,0 0 11 16,0 0 24-16,0 0 114 16,31 88-17-16,-7-28-28 15,8 18-41-15,-1-2 8 16,-4-7-18-16,-8-12-33 15,-5-21-5-15,-2 0-14 16,0-2-1-16,-2-9 2 16,-2-10-3-16,-2-5-42 15,0-10-89-15,1-7-147 16,-4-6-344-16</inkml:trace>
  <inkml:trace contextRef="#ctx0" brushRef="#br0" timeOffset="-193460.9">24436 12934 1264 0,'0'0'284'0,"0"0"-202"16,0 0-42-16,5 97 30 15,-2-41 58-15,1 4-32 16,2 3-26-16,-3 1-17 15,-2-6-44-15,1-6-7 0,-2-10-2 16,3-6-27 0,-2-14-105-16,3-9-371 0</inkml:trace>
  <inkml:trace contextRef="#ctx0" brushRef="#br0" timeOffset="-192886.9">24727 13414 954 0,'0'0'264'16,"0"0"-175"-16,0 114-50 15,0-64 25-15,0-2 21 16,4-7-32-16,1-7-16 16,-1-6-37-16,0-10-56 15,-3-15-55-15,-1-3-272 0,0 0-186 16</inkml:trace>
  <inkml:trace contextRef="#ctx0" brushRef="#br0" timeOffset="-192597.78">24645 13355 1064 0,'0'0'267'0,"0"0"-180"16,0 0-65-16,0 0-15 15,0 0 13-15,0 0 2 16,0 0 6-16,70-41 8 16,-49 41 9-16,0 11 29 0,-5 7-27 15,-5 2-18-15,-4 6 14 16,-7-1-27-16,0 0 4 16,-15-2-4-16,-3-1-9 15,-3-3 18-15,4-7-14 16,2-2-10-16,5-4 0 15,3-5-1-15,7-1-80 16,0-4-152-16,5-9-344 0</inkml:trace>
  <inkml:trace contextRef="#ctx0" brushRef="#br0" timeOffset="-192123.74">24906 13425 1196 0,'0'0'290'0,"0"0"-202"0,0 0-59 16,0 83-5-16,0-65 62 16,0-5-44-16,0-6-27 15,0-4 2-15,0-3-16 16,0 0 7-16,0-8-8 16,-1-8-52-16,-4-6-2 15,4-2 23-15,1 1 12 16,0 2 18-16,0 2-25 15,4 5-2-15,6 3-10 16,1 4 18-16,0 4 20 16,-1 3-1-16,-1 0 1 0,0 10 11 15,-1 8 26 1,-1 6 14-16,-3 1-8 0,1 1-24 16,-1-2 9-16,5-6-18 15,-2-3-1-15,6-5 0 16,1-7-8-16,3-3 10 15,1-3-4-15,-3-14-5 16,-2-5 8-16,-6-1-10 16,-4-2-1-16,-3 1-1 15,0 3-1-15,-6 4 3 16,-8 6 0-16,-1 6 35 16,-3 5 8-16,1 0-42 15,0 6-1-15,3 8-11 16,4 8-73-16,5-5-145 15,5-4-488-15</inkml:trace>
  <inkml:trace contextRef="#ctx0" brushRef="#br0" timeOffset="-191681.1">25185 13377 924 0,'0'0'501'0,"0"0"-417"15,0 0-52-15,31 99-4 16,-16-50 37-16,0 2 14 16,-3 4-42-16,-1-2-37 15,-3-2 14-15,-3-6-13 16,-2-8 1-16,-3-12 15 16,0-9-16-16,0-11-1 15,0-5 0-15,0-8-1 0,-6-17-1 16,-3-9-14-16,0-12 16 15,2-5-6-15,-3-8 5 16,2-3 1-16,2-4 0 16,3 7-7-16,3 10 7 15,1 11 0-15,14 15-1 16,3 13 0-16,1 10-17 16,0 5 18-16,-2 19 20 15,-5 5 18-15,-2 3 23 16,-7 1-14-16,-3-1 6 15,0-5 1-15,-10-3-37 0,-5-5 3 16,-6-6-13 0,3-6-6-16,-1-7-1 0,5 0-67 15,3-17-160-15,6-7-179 16,4 1-516-16</inkml:trace>
  <inkml:trace contextRef="#ctx0" brushRef="#br0" timeOffset="-191514.09">25358 13387 985 0,'0'0'632'0,"0"0"-536"15,0 0-59-15,25 80-20 0,-17-59 11 16,-1-8 10 0,-2-6-26-16,-2-6-12 0,-2-5-37 15,-1-15-246-15,0-3-596 0</inkml:trace>
  <inkml:trace contextRef="#ctx0" brushRef="#br0" timeOffset="-191035.78">25330 13062 1213 0,'0'0'99'0,"0"0"-99"16,0 0-265-16,0 0 84 15,0 0 142-15,0 0-137 16,0 0-125-16,91 5 83 0,-75 12 218 16,-4 7 244-16,0 8 26 15,-5 10-9-15,-1 5-1 16,-3 4-106-16,-1-1-59 16,1-5 4-16,3-4-52 15,-2-10-24-15,4-11-14 16,1-6-9-16,4-9 13 15,1-5-13-15,2-2 0 16,-1-13-54-16,3-7-22 16,-5-2 20-16,-1 0 19 15,-6-3 26-15,-1 5 11 16,-4 2 20-16,-1 6 64 16,0 6 82-16,0 5-20 15,-1 3-33-15,-7 3-80 16,-2 15-31-16,1 6 14 0,1 5-4 15,5 1 23-15,2-1-8 16,1-5-26-16,0-3 8 16,12-7-9-16,2-6-23 15,3-8-43-15,2 0-107 16,-1-11-103-16,11-21-309 16,-7 3 208-16,-3 1 129 0</inkml:trace>
  <inkml:trace contextRef="#ctx0" brushRef="#br0" timeOffset="-190525.24">25795 13307 682 0,'0'0'523'0,"0"0"-314"16,0 0-62-16,0 0-15 16,0 0 4-16,30 72-16 0,-27-42-28 15,0 0-48-15,0-5-17 16,1-5-7-16,1-8-14 16,-1-7 16-16,2-5-20 15,0 0-1-15,3-10 8 16,3-11-9-16,-2-2-9 15,1-3-1-15,1 1-16 16,-5 4 20-16,1 9 0 16,-2 4 4-16,-2 8 1 15,0 3-18-15,1 14 19 16,1 5 0-16,0 3 0 16,2-2 9-16,0-4-9 15,1-4 1-15,2-5 10 0,2-8-11 16,-1-2-1-1,3 0 0-15,-1-12-55 0,-1-5 8 16,-3 2-39-16,0-2-6 16,-3 9 30-16,2 4-71 15,-2 4 42-15,1 0 61 16,-1 7 23-16,4 4 8 16,-1-2 0-16,2-4 1 15,1-5 12-15,4 0-11 16,-2 0 9-16,-2-15 10 15,1-2 2-15,-5-4 10 16,-5-1 40-16,-2 0 0 16,-2 1-10-16,0 1-6 0,-14 5-1 15,-5 5-12-15,-1 6-16 16,-1 4-28-16,1 4-109 16,-2 23-131-16,6-2-74 15,6-1-469-15</inkml:trace>
  <inkml:trace contextRef="#ctx0" brushRef="#br0" timeOffset="-190335.89">26565 13518 1235 0,'0'0'1122'15,"0"0"-917"-15,0 0-122 0,0 0-83 16,0 0-3-16,0 0-144 16,86 41-174-16</inkml:trace>
  <inkml:trace contextRef="#ctx0" brushRef="#br0" timeOffset="-184435.82">18353 12657 563 0,'0'0'286'0,"0"0"-76"16,0 0-27-16,0 0-49 15,0 0-1-15,0 0-16 16,0 0-44-16,0 0-14 16,0 0-15-16,0 0-12 15,0 0 9-15,0 0-13 16,0 0-6-16,0 2-1 15,3 5-14-15,5 4 14 16,1 4-1-16,3 0-8 0,0 2 3 16,4 0-14-16,1-3 7 15,2 2 5-15,1-5-12 16,-1-3 0-16,0-4-1 16,-5-1 1-16,-1-3 8 15,-3 0-8-15,-1 0 6 16,2-10 8-16,-4-2-15 15,-1-3 8-15,0 1-8 16,-1 3 1-16,-2 5-2 16,1 3 1-16,-1 3-9 15,5 0 2-15,-2 0-68 16,1 3-280-16</inkml:trace>
  <inkml:trace contextRef="#ctx0" brushRef="#br1" timeOffset="-171281.32">15106 12042 631 0,'0'0'253'0,"0"0"-116"15,0 0 25-15,0 0-23 16,0 0-3-16,0 0-12 16,-5 0-10-16,3 0-31 15,1 0-9-15,-2 0-6 16,-2 0-32-16,-1 0-18 15,-5 6-14-15,-3 7 2 0,-6 4-3 16,-2 6-3 0,-5 7 1-16,-4 9 7 0,-5 5-7 15,-4 7-1-15,-2 6 0 16,-3 6 0-16,2 3 0 16,2 1 0-16,1-1 0 15,8 1 0-15,2-3 0 16,4-4 0-16,8-7 0 15,4-6 0-15,5-12 0 16,2-6 0-16,4-12 0 16,2-4-1-16,1-6-8 15,0-3 1-15,0-4-30 16,0 0-36-16,0 0-26 16,0-5-117-16,1-9-96 0,-1 0-388 0</inkml:trace>
  <inkml:trace contextRef="#ctx0" brushRef="#br1" timeOffset="-169740.7">14477 12640 933 0,'0'0'285'0,"0"0"-185"16,0 0-46-16,0 0-21 15,0 0 8-15,0 0-27 16,0 0 2-16,15 56 28 0,-5-19-5 16,-1 5 2-16,2 1-24 15,-3-6-5-15,0-4 8 16,-2-8-20-16,-3-8 9 16,0-6-9-16,-3-7 1 15,0-4 9-15,0 0-3 16,0 0 14-16,0-14-1 15,-1-6-18-15,-7-5-2 16,0-3 0-16,-2-5 0 16,0-1 4-16,-1-2-4 15,1 5 0-15,2 3 11 16,1 6-10-16,2 8 11 16,4 5 20-16,1 9-23 0,0 0-8 15,0 11-1 1,1 14 0-16,8 14 12 0,2 4-11 15,-1 4 4-15,-2-6-5 16,-2-7 1-16,0-8-1 16,-1-9 0-16,-3-9 1 15,-1-3 3-15,-1-5-4 16,0 0 0-16,0-3 0 16,0-14-3-16,-1-5 3 15,-8-7-15-15,-1-2 0 16,-2-3 14-16,-3 2-16 15,3 1 16-15,0 4 0 0,3 7-4 16,1 6 5 0,4 6 0-16,2 3 1 0,2 5 10 15,0 0-11-15,0 6-1 16,0 15 0-16,0 10 1 16,3 8 0-16,5 3 0 15,0 0 0-15,1-4 0 16,1-3 6-16,-1-5-6 15,-2-8 0-15,4-5 0 16,-4-7 0-16,-1-5 0 16,2-5 0-16,3 0 0 15,0-10 3-15,4-9 4 16,3-6-6-16,1-2-1 16,5-4 4-16,0 2-3 15,3-1-1-15,1 2 16 0,1 4-6 16,-4 1 18-16,-4 8-9 15,-5 3-8-15,-6 5-3 16,-4 4-2-16,-4 3-6 16,-2 0 7-16,0 0 2 15,-5 9 35-15,-12 8-33 16,-7 11 1-16,-6 3 0 16,-4 5-11-16,-1-2-1 15,-1 4 0-15,5-6 1 16,6-3 1-16,4-5-1 15,7-8-1-15,8-6 3 16,3-6-3-16,3-4-1 16,2 0-11-16,15-8 11 0,6-9 1 15,6-8 0 1,3-3 0-16,3-3 7 0,-1-1-5 16,1 0-2-16,-3-2 0 15,-3 4 1-15,-5 5 4 16,-7 5-5-16,-6 8 0 15,-7 5 14-15,-4 6-13 16,0 1 4-16,-12 11-5 16,-13 11 1-16,-8 9 5 15,-3 4-6-15,-1 2 0 16,1-3 4-16,10-8-2 16,7-6-2-16,9-8 0 15,3-7 1-15,4-2 9 16,3-3-10-16,0 0 0 15,0 0 2-15,11-8-1 0,3-2-1 16,2-4 0-16,-1 0 0 16,0-3 3-16,2 2-3 15,-1 0 1-15,-1-1 4 16,-2 4-5-16,-2 4 0 16,-7 3 0-16,-2 3-1 15,-2 2 1-15,0 0 0 16,-11 9 0-16,-8 5 0 15,-5 3-2-15,0 1 2 16,0 0 0-16,-1-2 0 16,3-4 1-16,2 0 0 15,2-5-1-15,4-2 0 0,0-5 1 16,2 0-2-16,-1-10-6 16,1-9-5-16,-3-4 10 15,3-4-6-15,1 0 8 16,0-3 0-16,3 2 0 15,-1 1 0-15,2 6 0 16,1 2 0-16,1 5 2 16,-1 3-2-16,2 2 0 15,-1 3 0-15,-1-1 5 16,2 4-5-16,2 0 0 16,1 3 0-16,1 0 0 15,0 0-6-15,0 13-2 16,0 7 2-16,0 20-35 15,7-3-118-15,2-2-469 0</inkml:trace>
  <inkml:trace contextRef="#ctx0" brushRef="#br1" timeOffset="-164297.52">15825 16500 542 0,'0'0'222'0,"0"0"-112"16,0 0 11-16,0 0-26 0,0 0 14 15,0 0-13-15,-7-16-30 16,5 14-2-16,2 1 4 16,0 1-7-16,0-1-8 15,0 1-39-15,0-3-8 16,2 0-6-16,8-1 1 15,4-1 6-15,1 2-6 16,2-1 0-16,1 1 12 16,2 0-13-16,1 1 0 15,1 2-1-15,-1 0-2 16,0 0 3-16,-2 2 1 16,-4 5-1-16,-2 3 7 0,-2 0-7 15,-4 2-1 1,-2 3 0-16,-3 2 1 0,-2-3 0 15,0 3 1-15,0 0 6 16,-10-1 3-16,0-3-9 16,-3-3-1-16,-1-2 1 15,-2-3-1-15,2-4 14 16,-2-1-13-16,2 0 5 16,0 0 3-16,5-1-8 15,1-1-1-15,4 1 0 16,2 1 1-16,2 0-1 15,0 0 0-15,0 0-12 16,0 1 6-16,9 10-2 0,2 5 8 16,2 1 0-1,-1 3-6-15,3 1 5 0,3 3-50 16,-4-3-166-16,-1-4-443 16</inkml:trace>
  <inkml:trace contextRef="#ctx0" brushRef="#br1" timeOffset="-163951.71">16094 16946 523 0,'0'0'104'15,"0"0"-66"-15,0 0-14 16,0 0 51-16,0 0-2 16,0 0-8-16,0 0 1 15,31 5-5-15,-31-12 73 16,0-4-54-16,0 2-25 16,-6 0-36-16,-1 3 8 15,0 2 21-15,2 2 26 16,0 2-19-16,2 0 4 15,2 5-48-15,1 7 1 16,0 4-11-16,0 1 0 16,6 0-1-16,5 0-77 0,-1-7-600 0</inkml:trace>
  <inkml:trace contextRef="#ctx0" brushRef="#br1" timeOffset="-145148">26427 11425 637 0,'0'0'305'0,"0"0"-189"16,0 0 2-16,0 0 17 16,0 0 16-16,0 0-12 15,0 0-56-15,0 0-4 0,0 0-6 16,0 0-24-16,0 0 11 15,0 0-19-15,0 0 2 16,0 0 4-16,0 0-19 16,0 0 3-16,0 0-11 15,0 0-13-15,0 0 9 16,0 0-8-16,0 0-6 16,0 0 7-16,0 0-9 15,0 0-1-15,0 0 0 16,0 5-3-16,0 8 4 15,0 0 0-15,0 4 0 16,0 0 9-16,0 2-8 16,0-2-1-16,0 0 6 0,0 0-4 15,0-4 3 1,0 0-5-16,0-3 0 0,0-2 9 16,0-4-8-16,0-2-1 15,2 0 0-15,-2-2 1 16,0 0 4-16,1 0-4 15,-1 0 11-15,3 0 29 16,3-2 2-16,11-16 27 16,8-14-7-16,23-27-39 15,25-32 3-15,34-39-21 16,14-16 3-16,4-2-9 16,-8 15-52-16,-23 26-105 15,-29 29-88-15,-19 21-938 0</inkml:trace>
  <inkml:trace contextRef="#ctx0" brushRef="#br1" timeOffset="-142226.98">16022 18427 1033 0,'0'0'219'16,"0"0"-141"-16,0 0-39 15,0 0 22-15,0 0 51 0,0 0-12 16,0 0-14-16,0 3-26 16,0-3-26-16,0 1-2 15,0 1-20-15,0 2-4 16,0 3-5-16,0 9-1 15,0 1-2-15,3 5 5 16,0 2-4-16,2 1 13 16,1-4-4-16,1-4-1 15,-1-6 8-15,1-6-17 16,6-5 12-16,4 0 1 16,12-25 7-16,21-29 52 15,22-38-26-15,16-34-2 16,4-20-16-16,-8 7-21 0,-15 16-7 15,-16 28-1 1,-14 28-178-16,-12 17-973 0</inkml:trace>
  <inkml:trace contextRef="#ctx0" brushRef="#br1" timeOffset="-138346.52">23131 13051 476 0,'0'0'612'0,"0"0"-493"16,0 0-41-16,0 0 16 0,0 0 66 15,0 0 0 1,0 0-49-16,0 0-35 0,0 0-22 16,0 0-21-16,0 0 3 15,0 0-20-15,0 0-7 16,0 2-3-16,0 8 0 15,0 8-1-15,-1 5 4 16,-3 3-8-16,3 3 19 16,-2 3-20-16,1 0 8 15,1-1-8-15,1-5 7 16,0-6-7-16,0-9 1 16,0-8-1-16,1-3 19 15,22-27-13-15,37-55 95 16,50-69-31-16,35-44-69 0,17-24 15 15,0 8-16-15,-30 29-62 16,-39 53-107-16,-28 29-637 0</inkml:trace>
  <inkml:trace contextRef="#ctx0" brushRef="#br1" timeOffset="-136557.06">16398 17406 622 0,'0'0'244'0,"0"0"-132"15,0 0-53-15,0 0-21 16,0 0 48-16,0 0 0 0,0 0-21 16,0 0 0-16,0 0-17 15,0 0 16-15,0 0 3 16,0 0-13-16,0 0 7 16,0 0-19-16,0 0 2 15,0 2 4-15,0 1-29 16,0 2-4-16,2 2-14 15,-1 4 0-15,2 4 24 16,1 5-7-16,1 0-1 16,-2 3 14-16,1 4-19 15,1-4 2-15,-2 2 0 16,0-3-13-16,2-2 24 16,-4-4-16-16,3-6-2 0,-2 0 12 15,-2-7-19 1,1-1 1-16,1-2 14 0,2-2-9 15,8-32 54-15,18-41 29 16,21-50-23-16,13-31-22 16,9-9-43-16,1 13-2 15,-8 19-8-15,-17 38-115 16,-11 23-197-16</inkml:trace>
  <inkml:trace contextRef="#ctx0" brushRef="#br1" timeOffset="-116270.08">24594 11226 823 0,'0'0'283'0,"0"0"-176"0,0 0-39 16,0 0 41-16,0 3 62 16,0-3-59-16,0 0-42 15,0 0-5-15,0 0-33 16,0 0 10-16,0 0-4 15,0 1-16-15,0-1 11 16,0 0-19-16,0 2 1 16,0-2 6-16,0 1-19 15,0 2-2-15,0 4 0 16,0 2-2-16,0 7 2 16,0 3 0-16,2 5 2 15,1 0 7-15,-2 2-7 16,3-1-2-16,0-4 0 0,-3-3 0 15,1-4 3-15,-1-5-3 16,2-6 1-16,3-3 15 16,15-24 24-16,27-47 72 15,40-56-36-15,22-29-55 16,14-15-1-16,-5 4-20 16,-16 19-25-16,-10 5-81 15,-26 35-156-15,-21 23-1037 0</inkml:trace>
  <inkml:trace contextRef="#ctx0" brushRef="#br1" timeOffset="-105345.43">21132 11517 188 0,'0'0'130'16,"0"0"-89"-16,0 0-19 16,0 0 13-16,0 0-5 15,0 0 13-15,-31 34-4 16,27-28-20-16,-1 1-6 0,0 0-7 16,-2 1 17-16,1 2-9 15,0-1-2-15,-1 3 9 16,1 1-12-16,-2-1 4 15,2 1 3-15,2 0-15 16,-1 2 18-16,2-2-8 16,0 2 1-16,2-1 8 15,-1 0-7-15,1 0 0 16,1 0-4-16,0 1-8 16,0 4 16-16,0-1-4 15,0 3 2-15,0 1 35 16,0-1-16-16,0 0-7 15,1 1 3-15,2-1 8 0,2-1 30 16,1 0-12 0,0 0-22-16,2-2 5 0,2-1-22 15,-1-1 6-15,1 4-5 16,3-6-10-16,-2 3 21 16,2 1-14-16,-1-3 1 15,3 2 23-15,-3 1-22 16,2-1 6-16,0 0-5 15,0 0-17-15,1 0 25 16,-3 0-12-16,1 0 0 16,-2-3 15-16,1 2-5 15,-1-2 14-15,2-1-15 16,-2 0-11-16,1 1 26 16,2 1-16-16,2-1 0 15,2-2 8-15,-2 2-17 0,4-2 6 16,-2-2-8-16,3 1-11 15,-2 0 16-15,-1-4-9 16,3 3 0-16,-2-1 5 16,1 1-11-16,0-1 0 15,3-1-1-15,-2 2 1 16,1-2 10-16,0 1-8 16,2-1 7-16,0 0 3 15,0 0-11-15,3-1-2 16,0-2 0-16,1 3 1 15,0-3 11-15,1 2-12 16,-1 0 1-16,-2-1 0 16,-1 0 0-16,0 1-1 0,2-3 0 15,-2 1 0-15,2-2 7 16,0 0-7-16,-3-1 0 16,3 1-1-16,-3 2 4 15,1-2-3-15,0-2 0 16,-1 2 1-16,0-1 0 15,2-2 0-15,-1 3-1 16,0-3 0-16,0 0 1 16,0 0 1-16,-2 0-2 15,3 2 0-15,-1-2 7 16,-1 0-7-16,-3 1 0 16,3 1 0-16,-4 1-3 15,3-1 3-15,-4 2 0 16,2-1 1-16,1 3 2 0,0-1-2 15,0-2-1-15,0 2 0 16,2-1-2-16,-1-1 2 16,0 0 0-16,1-3 1 15,0 0 5-15,-3 0-5 16,1 0-1-16,-2 0 0 16,-2 0 1-16,1 0 2 15,0-2-3-15,-1-3 1 16,2-1 14-16,0 1-14 15,1-1-1-15,3 1 0 16,0-2 9-16,1 2-8 16,0 0 0-16,-2-2-1 15,3 2 8-15,-1 0-7 0,-1-2-1 16,0 0 0-16,1 2 0 16,-1-3 4-16,0 3-4 15,-1-2 1-15,-1 0 16 16,-2-1-17-16,1-1 1 15,-3-1 0-15,1 0-1 16,-2-1 18-16,1 0-18 16,-2 0 6-16,-1-2 15 15,0 0-21-15,-1 0 12 16,-1 1-12-16,3-3 1 16,-2 1 5-16,1 1-5 15,-2-1 0-15,0 1 15 16,0 0-16-16,-2 0 0 0,0 2 0 15,-1-2 1-15,1 1 9 16,-2 0-1-16,1 0-2 16,0-3 7-16,-1 3-13 15,1-4-1-15,0 2 0 16,0 0 1-16,-2 0 11 16,1 0-12-16,0-1 0 15,-3 1-1-15,1 0 3 16,1-2 2-16,-1-1-3 15,-1-2 1-15,1-1 12 16,-2 2-13-16,1-1-1 16,1-1 0-16,-2 1 1 0,-2-1 9 15,0 2-4 1,-2 1 9-16,-1 0 14 0,0 0-27 16,0 0 10-16,0 1-12 15,0-3 7-15,0 2-3 16,0-1-4-16,-3-1 1 15,-3 1 3-15,0 0-2 16,-2-1-2-16,-2 1 0 16,1 0 6-16,-2 1-6 15,0-1 0-15,1-1 1 16,-2 1 3-16,1 2-3 16,1 0-1-16,-2 3 0 15,1-1 1-15,0 1 1 16,0-2 0-16,1 3-2 15,-2-1 15-15,-2-2-14 0,0 4-1 16,-3-4 0-16,-2 1 1 16,1 0 4-16,-2 1-4 15,0 1 8-15,1 1 1 16,0 0-8-16,0 0 2 16,-1 1-4-16,1 0 0 15,-3 0 3-15,2 2-2 16,-4-2-1-16,2 2 4 15,1 0-3-15,-1-1-1 16,-1 1 0-16,3 0 0 16,0 1 1-16,-1-1-1 15,2 2 1-15,-1-2 3 16,1 1-3-16,1 0-1 0,0 0 0 16,1 4 0-16,0-3 2 15,-2 2-2-15,2-3 0 16,-4 4 4-16,2-1-4 15,1-3 0-15,-1 4 0 16,0-1 0-16,0 2 1 16,0-4-1-16,-1 4 0 15,1-1 0-15,-2 0 0 16,3 0 0-16,-1 0 0 16,-2 0 0-16,3 1 3 15,-3-1-3-15,1 0 0 16,1 0 0-16,-1 2 0 15,-1 1 0-15,1-1 0 16,-2 1 0-16,1 0 2 16,0 0-1-16,-1 0-1 0,0-1 0 15,-2 1-2-15,3 0 1 16,-3 0 1-16,0 0 0 16,0 0 5-16,0-2-5 15,0 2 0-15,1 0 0 16,-1 0-1-16,1-1 0 15,-1 1 1-15,0-2 0 16,1 2 2-16,-1-2-1 16,1 2-1-16,-1 0 0 15,1 0-2-15,-3 0 2 0,1 0 0 16,2 0 0 0,-2 0 3-16,0 0-2 0,1 0-1 15,0 0 0-15,2 2-2 16,-2 0 2-16,2-1 0 15,-1 1 0-15,2-1 3 16,-1 1-3-16,0 0-1 16,2 1 1-16,-2-1-6 15,-1 1 0-15,3 1 12 16,0-1-6-16,-1 0 0 16,1 0 0-16,0 0 0 15,-1 2 0-15,0-2-10 16,2 3 10-16,-2-1 0 15,-1 3 0-15,-1-1 0 16,1 3 2-16,-2 0-4 0,-1-1 2 16,-1 3-4-1,1 0 4-15,-2 1 1 0,0 0-1 16,0-3 0-16,1 4-1 16,-3 0 1-16,2 0 0 15,-1 0-8-15,0 2 8 16,2-1 0-16,1 1 0 15,1 0 0-15,0 1-4 16,2 0-7-16,1 0-8 16,0 2 7-16,2-2 11 15,2-2-17-15,2-2 10 16,5-3 7-16,2-5-3 16,4 0 4-16,1-2 0 15,3-3 0-15,0 0-1 0,0 0 0 16,0 0-27-16,0 0-25 15,0 0-75-15,1 3-134 16,8-2-78-16,-1 0-812 0</inkml:trace>
  <inkml:trace contextRef="#ctx0" brushRef="#br1" timeOffset="-102019.79">24326 12748 416 0,'0'0'131'15,"0"0"-93"-15,0 0 8 0,0 0-8 16,0 0 6-16,0 0 4 16,0 0 3-16,-47 24 19 15,40-21 11-15,-2 4-39 16,0-3-3-16,2 2-20 15,-3 1-9-15,0-1 23 16,3 0 5-16,-2 1-21 16,0 0 1-16,2 1-18 15,0-2 7-15,0 2-7 16,0 0 0-16,1-1 1 16,0 2-1-16,0-1 6 15,0 1 3-15,-3-1-9 16,3 1-1-16,0 0 1 0,-2 2 0 15,1 1 0 1,0-1 0-16,-1 2 0 0,2-2 2 16,-3 1-1-16,2 1-1 15,-1 2 0-15,1-1 0 16,0 1-1-16,-1 1 2 16,2 0-1-16,0 1 4 15,0 1-4-15,-1 0 0 16,1 2 0-16,1-1 0 15,1 0 2-15,-1 1-2 16,0-1 0-16,1 1 0 16,0 0 1-16,1 0 2 15,-2 2-3-15,2-1 0 0,0 2-1 16,-1 0 1 0,-2 2 0-16,3-3 0 0,0 1 2 15,1-3-3-15,1 1 2 16,1-1-1-16,0 2 6 15,0-3-5-15,0 1-1 16,0 0 9-16,6 1-8 16,1 0 22-16,2 1-14 15,0 0 1-15,1-1 16 16,3 1-17-16,0 0 19 16,2 0 2-16,2 0-10 15,0 1 15-15,4-3-16 16,0 2 4-16,3 0 18 15,1-2-24-15,0 0 4 0,2-2-12 16,0-1-8-16,1 0 9 16,-2 0-10-16,-1-1 1 15,2-1 9-15,-3 2-9 16,1-1-1-16,-2-1 0 16,1 0 0-16,1-1 12 15,2-1 20-15,1-1 22 16,2 0 1-16,1 0-33 15,2-1 3-15,0 0-12 16,1-3-13-16,1 1 18 16,-1 0-17-16,2-1 14 15,-2 1 2-15,0-2-15 16,1 1 12-16,-3-1-5 0,1 0-2 16,2 1 18-16,-1-3-14 15,3 1 0-15,-1 0 7 16,0-2-18-16,0 1 7 15,0 0-7-15,-1-1 2 16,-1 2 4-16,2-2-6 16,-3 0 12-16,1-1-2 15,-1 1-3-15,0-3 2 16,1 2-7-16,-1-1-2 16,3-1 16-16,-3-1-10 15,-1 0 9-15,3 0 2 16,-2 0-16-16,0 0-1 15,-1 0 0-15,1 0 1 0,0-3 8 16,0 0-9 0,1-1 0-16,0 0 0 0,-1 0 2 15,0-3-2-15,-3 4 0 16,0-3 0-16,-2 1 6 16,-1 0-6-16,-2 1 0 15,1-4 0-15,-1 3 3 16,0-2-3-16,-1-1 0 15,0-1 0-15,-1-1 4 16,-1 3-3-16,0-4-1 16,-1 3 0-16,0-2 0 15,1 3 2-15,-1-2-2 16,-1 1 0-16,0-2 4 16,1 0-3-16,-1 0-1 15,1-1 0-15,-1 1 0 0,0-2 1 16,2 0 0-16,-1 1 6 15,-3-3 15-15,3 2-22 16,-3-3 7-16,0 0-7 16,-1-1 1-16,-1 3 13 15,0 0-13-15,-3-4-1 16,1 3 13-16,-2-2-13 16,-2-1 0-16,0-3-1 15,-1 0 0-15,2-2 0 16,-1-2 1-16,-1 1 0 15,0-3 6-15,2 2-6 16,-4-1 0-16,1 2 0 0,-2-2-1 16,1 3 1-16,-3-1 0 15,1 2 0-15,-1-2 6 16,-2 1-6-16,1 2 0 16,0-3 0-16,-1 3-1 15,-1-4 1-15,-1 3 1 16,0 1-1-16,0-1 7 15,0 0-6-15,0 0-1 16,0 0 0-16,0-1 1 16,0 0 1-16,-1 1-2 15,-4 1 1-15,0 0 5 16,-1-1 0-16,0 1-6 16,-4-1 0-16,3 1 0 15,-2 1 0-15,-2-1 1 0,1 2 5 16,-2-1 7-16,-1 1-12 15,-1 0-1-15,-1 0 0 16,0-1 6-16,0 2-3 16,-1 0-2-16,0 1 5 15,-1-1-2-15,-2-1-3 16,-1 3-1-16,2-2 1 16,-2 2 0-16,-1 1 10 15,0-1-11-15,0 3 0 16,-1 0-1-16,2-3 4 15,-2 2-3-15,1 0 0 16,0 2 0-16,0 0 1 16,0-1-1-16,2 2 0 15,-2 1 0-15,0 0 1 0,0-1-2 16,0 2 1-16,0 1 0 16,-2-1 4-16,1-1-4 15,-3 2 0-15,0-2 0 16,-2 3-5-16,-1-2 5 15,1 2 1-15,-1-2 0 16,-1 0 5-16,4 0-5 16,-2 2-1-16,0 0 0 15,2 1 0-15,-2-1-5 16,2 0 5-16,-1 1 0 16,1 0 6-16,-1 2-5 15,0-1-1-15,-1 1 0 0,-2 3-1 16,1-4 1-16,0 3 0 15,-2-1 1-15,-1 2 3 16,1 0-3-16,-3 0-1 16,2 0 0-16,-1 0-4 15,1 0 4-15,0-1 0 16,1 1 0-16,0 0 0 16,2 0 1-16,-1-2-1 15,1 2 0-15,1 0-1 16,2 0 1-16,1 0 0 15,-1 0 0-15,-1 0 6 16,2-1-5-16,1-1-2 16,1 1 1-16,0 1-1 0,-1 0 0 15,0 0 1 1,1 0 0-16,-5 0 1 0,-2 0-1 16,0 4 0-16,-3 2 0 15,-2 0-2-15,1-1 0 16,-1 0 2-16,-2 2 0 15,5-2 4-15,0 0-4 16,-1 2 0-16,2-2 0 16,2 0-4-16,0 2 3 15,2-1 2-15,-2 1-1 16,1 0 4-16,0 1-4 16,-1 1 0-16,0-1-1 15,-1 1-3-15,-1 3 3 16,-1-1 1-16,0 2 0 15,-1 2-6-15,1 2-5 0,-3 2 1 16,-1 2-15-16,2 0-5 16,1 0 30-16,3 0-17 15,2-1 5-15,4 2-3 16,4 2-36-16,2 4-2 16,4 2-32-16,-1 21-98 15,5-6-64-15,0-3-502 0</inkml:trace>
  <inkml:trace contextRef="#ctx0" brushRef="#br1" timeOffset="-95232.64">11668 16833 872 0,'0'0'234'15,"0"0"-171"-15,0 0-36 16,0 0 9-16,0 0 25 16,0 0 32-16,-16 0-31 15,16 0 8-15,-2 0-10 16,2 0-18-16,0 0-13 16,0 0 0-16,0 0-28 15,-1 0 15-15,1 0-16 0,-2 5 1 16,1 12 7-16,1 6-7 15,0 8-2-15,0 4 1 16,1 8 0-16,8 3 2 16,0 2-2-16,3 3 0 15,-3-3 0-15,0-4 0 16,1-7 0-16,-2-7 1 16,-4-7-1-16,1-9 4 15,-2-6-4-15,-3-3 0 16,2-5 0-16,-2 0-29 15,0-5-98-15,0-10-22 16,0-2-425-16</inkml:trace>
  <inkml:trace contextRef="#ctx0" brushRef="#br1" timeOffset="-92319.66">11616 16634 674 0,'0'0'250'0,"0"0"-174"16,0 0-51-16,0 0 37 0,0 0 39 15,0 0-15-15,0 0-31 16,37-13 1-16,-25 12-22 16,3-1 1-16,2 1 24 15,2-1 7-15,2 2-18 16,-2 0-16-16,5 0 4 16,0 0-26-16,1 0 11 15,2 0-5-15,-1-3-9 16,-1 3 31-16,5 0-12 15,-3-2-8-15,-1 2-3 16,3-2-15-16,-1 2 7 16,0-1-7-16,2 1 8 15,0-1-8-15,1 1 0 0,2-2 1 16,0 2 14-16,1 0-14 16,1 0-1-16,-1 0 0 15,-1 0 0-15,4 0 4 16,-1 0-4-16,0 0 0 15,0 0 4-15,1 0 3 16,1 0-6-16,0-1 0 16,-2-4 8-16,1 0 9 15,0-1-11-15,0 0 8 16,2-4-8-16,0 3-5 16,3-3-2-16,-2 3 10 15,1-3-10-15,0 3 3 16,1-3-3-16,-3 2 0 15,2 2 0-15,-2-2 1 16,-1 3 6-16,0-1-6 0,-1 1-1 16,-1 0 4-16,0 1-4 15,0 0 0-15,1 0-1 16,0 0-6-16,1 1 7 16,-1-2 1-16,2 1-1 15,0 0 9-15,-2-2-9 16,2 0 0-16,1-1 0 15,-1 0 0-15,0-1 0 16,-2 1 0-16,0-2 1 16,-3 2 5-16,-1 1-5 15,2-1-1-15,-1 1 0 16,0-2 3-16,-1 3-4 0,2-2 2 16,0-1-1-1,-2 3 6-15,1-1-5 0,-1 1-2 16,0-1-4-16,-2 0 5 15,1 1 3-15,-1-3-3 16,-1 3 0-16,0-2 7 16,1 0-6-16,0 0-1 15,1-1 0-15,-1 2-10 16,2-2 9-16,0-1 1 16,2 3 0-16,1-4 1 15,1 3 0-15,2-2-2 16,1 0 1-16,1 1 0 15,-4 1-1-15,6-1 1 0,-4 3 0 16,1-1 1 0,-1 3-1-16,0-2 0 0,-2 2 0 15,-1 1 0-15,0 2-3 16,0 0 3-16,-2 0 0 16,-2 0 11-16,0 0-11 15,-4 0 0-15,-2 0-2 16,-4 0 2-16,-4-1 2 15,-3-2-2-15,-2 0 0 16,-4 0-2-16,-1 1 9 16,-2-1-14-16,-2 1 7 15,-1 1 0-15,0 1-1 16,-2 0-1-16,1 0 2 16,0 0 0-16,1 0-3 15,1 0 3-15,2 0-1 0,3 8 2 16,1 1-2-16,1 2-2 15,2 3 3-15,1-2 0 16,0 3 4-16,2 2-5 16,0 0 1-16,-1 3 0 15,1 1 3-15,-1 1-3 16,1 2 0-16,-2 1 0 16,-1-2 0-16,-1 2-1 15,2 0 1-15,-4 2 0 16,2 1 2-16,1 3-1 15,0-2-1-15,0 1 0 16,-1 3 0-16,1-2 0 16,1 0 0-16,-2 0 0 15,1-3-1-15,-1 0-3 16,-1 1 4-16,2-2-1 0,-3-3 0 16,2-1 1-16,-1-1 1 15,-2-4 0-15,1-1 6 16,-1-2-4-16,-2-3-3 15,0-3 0-15,0 1 0 16,-1-4 0-16,-3 0 1 16,0-3-1-16,-2 1 6 15,-1-4 0-15,0 0-6 16,0 1 0-16,0-1 0 16,0 2 2-16,0-2-2 0,0 0 7 15,0 0 9-15,0 0-16 16,0 0 25-16,-3 0-5 15,-6 1-19-15,-2 2 11 16,-3 0-12-16,-2 2 3 16,-1 0 3-16,-4 2-6 15,1 0 0-15,-3 1 0 16,-2 1-10-16,-4 0 10 16,1 2 1-16,-3-2 6 15,-2 3 1-15,-2-2-8 16,1 1 0-16,-3-2 0 15,3 4 0-15,-2-5-6 16,1 0 7-16,3 1-1 16,-1-4 4-16,0 2-4 15,0-4 0-15,1 4 0 0,0-3 1 16,1-1 8 0,0 0-9-16,-2-3 0 0,-2 4 0 15,0-1 7-15,-3 1-7 16,-3-1 0-16,-3 2 0 15,-2 0 3-15,-2 0-3 16,-1-1 0-16,1 2 0 16,-1-2 1-16,2-1 2 15,0 0 5-15,1 0-7 16,1-2 18-16,-2 1-18 16,0 1-1-16,0-3 0 15,-1 4 9-15,-3-1-9 16,2 1 0-16,1-3 1 0,-1 1 3 15,4 5-2-15,-1-4-2 16,6 1 0-16,1-1 0 16,0 0 2-16,2-1-2 15,-1 0 1-15,1 1 6 16,3-3-6-16,-5 1-1 16,3 0 0-16,2-1 0 15,3 2 1-15,1-2-1 16,1 0 0-16,4 0 6 15,0 0-4-15,1 0-2 16,0 1 0-16,-3-1 1 16,2 0 0-16,-2 1-1 0,-1 2 0 15,-1 0-1 1,1 0 1-16,0 1 0 16,-2-1 0-16,3 4 0 0,-2-5 0 15,1 4 0-15,0-1 1 16,1-1 6-16,0 1-5 15,2-1-2-15,0 0 0 16,2-1 0-16,-1 0 0 16,0 4 0-16,1-3 0 15,0 0 1-15,2 0-1 16,-1 1 0-16,1-1-1 16,0 0 2-16,-1 0-2 15,-2 1 9-15,2-2-8 16,-1 0 0-16,-1 0 2 15,-1 1-2-15,3 3 0 0,-1-5 0 16,-2 2 0-16,-1 0 0 16,1 0 0-16,-2 1 0 15,1-1 3-15,0 2-3 16,2-4 0-16,-1 3 0 16,-2-1 7-16,3 0-7 15,0 0 0-15,3-1-1 16,-3 1 7-16,2-1-6 15,0 0 0-15,4-2 0 16,-1 2 8-16,0-1-7 16,0-1-2-16,-2 1 1 15,3 0-4-15,1-2 4 16,1 3 0-16,-1-2 0 0,-1 4 5 16,1 1-5-16,0-1-2 15,0-2 2-15,1 1-1 16,2-2 0-16,-2 3 2 15,2-2-1-15,0 0 4 16,-3 0-1-16,5-2-3 16,2 1 0-16,1 1 0 15,0-3 12-15,0 0 0 16,4 0 0-16,1 4 0 16,-2-4-12-16,0 0 9 15,0 0-9-15,2 0 1 16,1 0-2-16,-2 0 1 15,2 1 0-15,0-1 0 0,0 2-1 16,-1 0 0 0,2 0 0-16,1 1-11 0,-2-1 6 15,0 3 6-15,0 0 0 16,0 2-1-16,0-2-12 16,0 0 3-16,0-1-6 15,1-1-11-15,2 0 26 16,-1-1-7-16,-2 1 2 15,2-1 4-15,1 1-30 16,0-3 13-16,0 1-18 16,0 1-58-16,0 4-111 15,5-1-110-15,0 1-454 0</inkml:trace>
  <inkml:trace contextRef="#ctx0" brushRef="#br1" timeOffset="-76662.95">17539 14324 217 0,'0'0'323'16,"0"0"-206"-16,0 0-50 15,0 0-2-15,0 0 48 16,0 0 4-16,0 0-29 16,0 0-25-16,0 0-19 15,0 0 3-15,0 0 5 16,0 0-25-16,0 0-5 15,0 1-12-15,0 1-8 16,0 4 2-16,0 2-4 16,5 3 1-16,2 4 13 15,-1 4-13-15,3 3-1 0,-2 6 0 16,2 2 1 0,2 7 7-16,-2 3-8 0,0 0 1 15,-2 3 6-15,3-4-5 16,-3-3-4-16,-3-3 2 15,-1-4 0-15,0-2 2 16,-1-6-2-16,-1-5 0 16,1-2 8-16,-2-8-8 15,1 0 0-15,-1-5 0 16,0-1 0-16,0 0 7 16,3 0 18-16,-3-4 14 15,0-9 3-15,1-3-25 16,-1-5 13-16,2-5-19 0,-2-2-10 15,1-3 6-15,1-2-6 16,-1-4-1-16,1 3 0 16,-1-4 3-16,2 4-3 15,0-2 0-15,2 3 2 16,0 2-2-16,2 5 0 16,-3 6 0-16,-1 4 0 15,0 6-3-15,0 7-7 16,0 3 9-16,2 0-15 15,2 2 16-15,0 15-7 16,4 5 7-16,2 10 0 16,1 4 1-16,2 3 1 15,-2 6-2-15,-1-3 0 16,-1 1 5-16,-3-3-5 16,-3-4 0-16,0-5 0 0,-3-4 1 15,-3-6-2-15,0-6 1 16,0-3 0-16,0-9 8 15,0 0-2-15,0-3-6 16,0 0 12-16,0-4 18 16,0-10-2-16,0-5-19 15,-2-8-9-15,-2 0 5 16,1-5-4-16,3-3-1 16,0-1 0-16,0-1-1 15,0 0 0-15,2 1 1 16,6 2 0-16,3 3 0 15,1 1 0-15,1 4 0 16,-1 4-1-16,3 5-3 0,-1 5-5 16,-1 5 6-16,-3 7 2 15,2 0 1-15,3 7-19 16,2 14 19-16,2 9 0 16,0 11 0-16,1 6 5 15,1 3-4-15,-4 2 7 16,-3-4 8-16,-2-6-15 15,-2-5-1-15,-5-8 0 16,-2-4 0-16,-2-7-1 16,-1-5 2-16,0-6-1 15,0-4 6-15,0-1-6 16,0-2 0-16,0 0-27 0,0 0-123 16,0 0-437-16</inkml:trace>
  <inkml:trace contextRef="#ctx0" brushRef="#br1" timeOffset="-75484.31">18430 14734 712 0,'0'0'308'15,"0"0"-172"-15,0 0-68 16,0 0-48-16,0 0 3 15,0 0-4-15,0 0-5 16,-2 57 24-16,2-22-15 16,3 8 32-16,6 6 6 15,1 6-17-15,2 3-12 16,2-1-16-16,-4-1-16 16,1-7 12-16,-1-9-12 15,-2-8 1-15,-4-9-1 16,-1-11-6-16,-1-7-78 0,-2-5-66 15,0-6-139-15,-5-8-229 16</inkml:trace>
  <inkml:trace contextRef="#ctx0" brushRef="#br1" timeOffset="-75186.36">18383 14945 613 0,'0'0'112'0,"0"0"-94"16,0 0-8-16,-1-92 9 15,10 66 111-15,4 6 5 16,4 1-52-16,2 4 11 16,2 5-6-16,1 5-30 0,0 5 3 15,0 2-19 1,-2 14-2-16,-2 5 10 0,-6 6 1 16,-6 3-1-16,-6 4-5 15,0 1-30-15,-6 1 4 16,-10-5-11-16,-2-4-2 15,-3-4 10-15,4-9-16 16,1-6 0-16,4-5-1 16,2-3-69-16,7 0-85 15,3-23-71-15,0 3-265 16,3-1-226-16</inkml:trace>
  <inkml:trace contextRef="#ctx0" brushRef="#br1" timeOffset="-74630.22">18652 14825 606 0,'0'0'160'16,"0"0"-108"-16,0 0-33 16,0 0 32-16,0 0 60 15,0 0 71-15,0 0-43 16,30 47-82-16,-30-20-24 16,1 0-17-16,-1-1-14 15,3-3 9-15,0-8-11 16,-2-4 1-16,1-4 6 15,-2-6-5-15,1-1-2 16,-1 0 10-16,0-5-9 16,0-9 6-16,0-4-6 15,0-4-1-15,0 0 0 16,-1-2-7-16,1 2-9 0,0 1 0 16,0 1-28-1,6 6 34-15,5 3-7 0,-1 4 7 16,0 6 8-16,1 1-2 15,2 0 3-15,-1 9-6 16,1 10 7-16,1 3-3 16,-2 3 4-16,1 0-1 15,-1-3 12-15,2-5-12 16,-4-3-1-16,-1-6 1 16,0-4 0-16,-3-4 4 15,-3 0 5-15,2 0 34 16,-4-11 49-16,1-6-5 0,-2-5-10 15,0-1-33-15,0-2-15 16,0 3 22-16,-3 2-11 16,-7 3-12-16,-1 3 5 15,0 5-17-15,2 4 5 16,-3 5-21-16,0 0-10 16,0 9 10-16,-1 13-25 15,1 3-84-15,0 11-90 16,6-7-342-16,3-5-282 0</inkml:trace>
  <inkml:trace contextRef="#ctx0" brushRef="#br1" timeOffset="-74096.06">18980 14732 955 0,'0'0'185'0,"0"0"-115"16,13 83-50-16,-1-32 61 16,8 16 5-16,-2-2-55 15,2 5-4-15,1-1-19 16,-6-12-6-16,2 6 16 16,-4-8-18-16,-4-8 0 15,0-6-1-15,-5-12-1 16,-2-8 2-16,-1-8 2 15,-1-8 5-15,0-5 10 16,0-1 21-16,-7-16-10 0,-6-8-21 16,-2-8-5-1,-3-5 11-15,1-4 7 0,-2-2 6 16,1-1 4-16,5-2-29 16,1 0 6-16,3 0-7 15,4 2 1-15,5-1 5 16,0 5-6-16,0 3 0 15,3 6 6-15,9 6-5 16,-1 9-1-16,1 6 0 16,1 9 0-16,-1 2 15 15,3 0 17-15,-3 13 25 16,-2 8 3-16,1 1-40 16,-7 3-1-16,-2 3-9 15,-2 0-9-15,0-2 9 0,-2-4-9 16,-5-2 0-16,-1-5-1 15,2-8-34-15,5-7-84 16,-1 0-120-16,2 0-494 0</inkml:trace>
  <inkml:trace contextRef="#ctx0" brushRef="#br1" timeOffset="-73870.98">19277 14983 1160 0,'0'0'177'0,"0"0"-127"0,0 0-5 16,0 0 111-16,0 0 17 15,0 0-67-15,0 0-73 16,0-16 1-16,0 11 13 16,-2 4-18-16,2 1 3 15,0 0-31-15,0 0-1 16,0 0-51-16,12 0-212 15,2 0-456-15</inkml:trace>
  <inkml:trace contextRef="#ctx0" brushRef="#br1" timeOffset="-73292.41">19575 14814 816 0,'0'0'198'15,"0"0"-71"-15,0 0-36 16,0 0 30-16,0 0-16 15,0 0-22-15,0 0-7 16,-1-2-47-16,1 2 5 16,0 0-7-16,4 0 27 15,7 0 38-15,5 2-34 16,2 0-1-16,6 1-4 16,1-1-35-16,3-2 3 15,1 0-10-15,1 0-10 0,-2 0 14 16,-1 0-14-16,-6 0 5 15,0 0-1-15,-7 0 2 16,-3 0-7-16,-4-2 0 16,-2 0-2-16,-4 1 1 15,1-1 1-15,-2-4-35 16,0-7-72-16,-2 1-232 16,-5 2-389-16</inkml:trace>
  <inkml:trace contextRef="#ctx0" brushRef="#br1" timeOffset="-72990.71">19721 14671 1160 0,'0'0'181'0,"0"0"-140"15,0 0-15-15,0 0 44 16,0 0 65-16,0 0-18 15,36 87-34-15,-22-55-20 16,0-1-5-16,-2 0-18 16,0-4 4-16,-4-5-24 15,-1-4-11-15,-2-1 6 16,-2-8-15-16,-2-1 0 16,-1-3 0-16,2-2-4 15,-2-2-2-15,0-1-17 16,0 0-71-16,1 0-113 0,2 0-168 15,0 0-532-15</inkml:trace>
  <inkml:trace contextRef="#ctx0" brushRef="#br1" timeOffset="-71896.02">20281 14705 916 0,'0'0'335'15,"0"0"-223"-15,0 0-44 0,0 0-43 16,0 0 40-1,0 0 2-15,0 0-42 0,-12 15-2 16,12 9-23-16,3 6 21 16,6 4 12-16,1-1-9 15,2-2 11-15,-1-6-18 16,-1-6 1-16,-6-5 4 16,-1-6-21-16,-1-4-1 15,-2-4 1-15,0 0 7 16,0 0 14-16,-3-9-22 15,-7-3-7-15,-1-7-8 16,2 1-20-16,0 0 25 16,5-1 0-16,2 2-24 15,2 2 18-15,0 2-10 16,10 2 17-16,5 3 8 0,6 3 0 16,3 3 0-1,2 0 0-15,5 2 1 0,4 0 3 16,0-1-3-16,1-1 0 15,0-1 17-15,-4-2-16 16,-3-1-1-16,-4 0 0 16,-4 1-8-16,-8 0 8 15,-3 1 1-15,-5 1 9 16,-3 2 56-16,-2-3 17 16,0 0-7-16,-7-3-49 15,-6 0-27-15,-3-2 14 16,0 2-6-16,-2 1-8 15,1 5 3-15,3 1-3 16,0 0 0-16,2 14-1 16,3 6-9-16,5 5 9 0,2 4 1 15,2 2 0-15,3-1 1 16,15-1-1-16,3-4 0 16,6-4-1-16,4-7 1 15,2-7 0-15,0-7 0 16,1 0 1-16,-7-17 8 15,-2-7-9-15,-4-5 0 16,-7-5-6-16,-4-1-9 16,-6 1 15-16,-4 4 1 15,0 7 0-15,0 7 16 16,0 7-16-16,0 9 15 16,0 0-16-16,0 17-5 0,0 10 5 15,6 7 0-15,5 1 6 16,7 0 6-16,5-3-11 15,4-8-1-15,3-5 2 16,0-8-2-16,0-6 14 16,-2-5-13-16,-5-5-1 15,-2-12 6-15,-8-7-6 16,-3-4-31-16,-5 2-58 16,-4 2-55-16,-1 1-54 15,0 7-193-15,0 7-486 0</inkml:trace>
  <inkml:trace contextRef="#ctx0" brushRef="#br1" timeOffset="-71361.23">21106 14808 1126 0,'0'0'202'0,"0"0"-96"15,0 0 13-15,38 84-1 0,-23-64-27 16,0-3-30-16,-3-3-46 16,-3-4-2-16,-1-4-12 15,-3-3-1-15,-5 0 0 16,0-3-28-16,0-10-105 15,-8-9-214-15,-1-1-580 0</inkml:trace>
  <inkml:trace contextRef="#ctx0" brushRef="#br1" timeOffset="-71213.26">21044 14625 1435 0,'0'0'340'0,"0"0"-231"15,0 0-109-15,0 0-136 16,0 0-21-16,0 0-41 16,0 0-394-16</inkml:trace>
  <inkml:trace contextRef="#ctx0" brushRef="#br1" timeOffset="-70748.14">21249 14670 1091 0,'0'0'194'0,"20"81"-145"16,2-3-5-16,10 26 8 0,8 5 26 15,-4-7-18-15,-4-25-32 16,-12-24 7-16,-4-14-14 16,-2-8-19-16,-3 0 15 15,1-2-17-15,-2-3 8 16,-5-11-5-16,-4-10 5 15,-1-5 7-15,0-14 53 16,-11-20-37-16,-12-21-16 16,-10-26-15-16,-9-22 0 15,2-6 7-15,7 14-5 16,14 24 7-16,13 27-9 16,6 12 0-16,0 0 0 15,0 6 0-15,13 4-2 16,4 13-8-16,2 9 1 15,4 0 9-15,0 17 12 0,3 4 11 16,-4 5 26-16,-5-1-24 16,-4 2 20-16,-7-3-7 15,-6-3-32-15,0-1 19 16,-6-3-12-16,-13-5-4 16,-1-3-5-16,-2-6-4 15,1-3-23-15,6 0-93 16,5-20-157-16,3-1-219 15,7-1-445-15</inkml:trace>
  <inkml:trace contextRef="#ctx0" brushRef="#br1" timeOffset="-70566.08">21517 14717 1202 0,'0'0'223'15,"0"0"-110"-15,0 0-56 16,30 95 41-16,-23-73-8 15,0-3-47-15,-3-6-14 16,0-7-28-16,-2-6-2 16,-2 0-59-16,0-18-140 15,-2-4-90-15,-6-2-355 0</inkml:trace>
  <inkml:trace contextRef="#ctx0" brushRef="#br1" timeOffset="-70424">21517 14717 1149 0,'-41'-104'536'0,"39"103"-384"16,2 0-48-16,0 1-70 16,0 0-34-16,0 0 0 15,0 0 0-15,10 0-78 16,4 0-210-16,1 4-549 0</inkml:trace>
  <inkml:trace contextRef="#ctx0" brushRef="#br1" timeOffset="-69780.02">21826 14832 373 0,'0'0'836'0,"0"0"-732"16,0 0-64-16,0 0-38 0,0 0 19 15,24-98 53-15,-24 72-29 16,0 2-26-16,-2 4 5 15,-6 4-23-15,-3 10 4 16,-1 4-5-16,-3 2-12 16,3 15 11-16,0 12 1 15,5 4 0-15,2 5 15 16,5 2-14-16,0 0 22 16,3-2 8-16,12-5-14 15,0-4 7-15,6-5-23 16,-1-8 9-16,3-7-2 15,1-7-1-15,0 0-6 16,-2-12-1-16,-2-12 1 0,-3-3 1 16,-3-5-2-16,-1-2 0 15,-2 3 0-15,-1 6 6 16,1 5-6-16,-4 9 1 16,2 8 0-16,1 3-2 15,-1 14 8-15,1 12 9 16,-1 8 35-16,-2 3-20 15,0 0 14-15,-1-6-17 16,2-8-9-16,1-6 6 16,-3-8-24-16,1-9-1 15,-1 0 13-15,3-12-13 16,-2-11 21-16,1-9-20 0,-2-5 0 16,3-1 5-1,-3 2 1-15,0 3-8 0,1 10 1 16,2 6-16-16,-1 15 14 15,2 2-3-15,3 15 5 16,-1 13 25-16,1 6 2 16,-2 1 0-16,-2-3 2 15,0-8-28-15,2-6 16 16,-4-9-17-16,-1-6-8 16,3-12-64-16,0-14-188 15,-5-3-367-15</inkml:trace>
  <inkml:trace contextRef="#ctx0" brushRef="#br1" timeOffset="-69561.12">22360 14268 1540 0,'0'0'198'0,"0"0"-140"15,0 0-44-15,12 90 32 16,-3-40 69-16,6 8-56 15,0 2-26-15,2 5-14 16,-1-2-19-16,-2-6 0 16,-3-8-1-16,-4-9-69 15,-5-7-154-15,0-12-150 16,-2-9-423-16</inkml:trace>
  <inkml:trace contextRef="#ctx0" brushRef="#br1" timeOffset="-69334.89">22411 14682 712 0,'0'0'507'16,"0"0"-452"-16,0 0-25 15,0 0 17-15,0 0 105 16,0 0-12-16,99 23-89 16,-66-20-21-16,0-3-11 15,1 0-19-15,-2 0 6 16,-1 0 23-16,-3-3-20 15,-2-4-9-15,-7 0-37 16,-4 0-151-16,-4-1 62 0,-7 4-410 16,-2 0-291-16</inkml:trace>
  <inkml:trace contextRef="#ctx0" brushRef="#br1" timeOffset="-68894.67">22733 14737 345 0,'0'0'653'0,"0"0"-566"16,0 0-48-16,0 0 23 0,0 0 76 15,0 0 69-15,0 0-48 16,97-10-102-16,-80-6 8 16,0-4-56-16,-4 0 4 15,-5 1 14-15,-5 3-10 16,-3 1 49-16,0 5-17 16,-6 0-9-16,-9 7 18 15,0 3-41-15,-3 0-3 16,0 6-14-16,0 10-3 15,3 6 2-15,4 4 1 16,3 5 0-16,5 2 20 16,3-2-19-16,0 0 11 15,11-3 4-15,9-4-16 0,7-4 18 16,5-6-17-16,2-6 6 16,0-4-7-16,8-4-53 15,-9-4-139-15,-8-5-345 0</inkml:trace>
  <inkml:trace contextRef="#ctx0" brushRef="#br1" timeOffset="-68590.09">23183 14705 899 0,'0'0'799'16,"0"0"-636"-16,0 0-63 15,0 0-38-15,0 0 5 16,0 0-2-16,94 3-14 16,-70-3-45-16,-3 0 6 15,0 0-12-15,-6-1 1 16,0 1-8-16,-6 0-9 15,-3 0-36-15,-1 0-41 16,-5 0-154-16,0 8-133 16,-7 2-376-16</inkml:trace>
  <inkml:trace contextRef="#ctx0" brushRef="#br1" timeOffset="-68397.5">23276 14866 1106 0,'0'0'275'0,"0"0"-143"15,0 0-26-15,0 0 23 16,0 0-2-16,0 0-47 16,0 0-24-16,94 1 1 15,-68-1-20-15,0 0-11 16,-4 0-2-16,-2 3-24 16,-3-1 0-16,0 3-23 15,-6-2-112-15,-3 1-514 0</inkml:trace>
  <inkml:trace contextRef="#ctx0" brushRef="#br1" timeOffset="-66528.03">24132 14546 886 0,'0'0'276'0,"0"0"-185"16,0 0-71-16,0 0 1 15,0 0 32-15,0 0-1 16,0 0 1-16,0 63-23 15,0-38 4-15,0 3 5 16,-2-2 6-16,-2 1 2 16,-2-1-8-16,0-1-23 15,2-3 6-15,2-5-21 16,1-5 5-16,1-3 2 16,0-3-6-16,0-5-2 0,3-1 0 15,7 0 0-15,3 0 15 16,4-7-14-16,2-2 6 15,5 3 4-15,1-1-10 16,4 0-1-16,-1 3 14 16,0-1-13-16,-3 4 22 15,-2 1-22-15,-4 0-1 16,-5-1 0-16,-2 1-20 16,-6-6-151-16,-5 2-145 15,-1-2-483-15</inkml:trace>
  <inkml:trace contextRef="#ctx0" brushRef="#br1" timeOffset="-66277.83">24323 14537 1119 0,'0'0'261'0,"0"0"-205"16,0 0-12-16,0 89 111 15,10-44-31-15,-1 4-24 16,0 2-33-16,0 0-21 16,1-6-4-16,-2-5-42 15,-2-8 9-15,0-9-9 16,1-8-12-16,-2-9-41 16,2-7-173-16,1-15-29 15,-1-5-454-15</inkml:trace>
  <inkml:trace contextRef="#ctx0" brushRef="#br1" timeOffset="-65889.01">24536 14650 401 0,'0'0'528'0,"0"0"-429"15,0 72-58-15,0-34 122 16,0 2-2-16,6-1-61 15,9-3 4-15,4-3-59 16,2-8-23-16,5-6 4 16,0-9-16-16,1-5 9 15,0-5-7-15,-2-6-11 16,-2-16 22-16,-4-8-4 16,-4-4 6-16,-3-7 15 0,-7 4-24 15,-5 0 20 1,0 6 19-16,-3 4-1 0,-14 7 13 15,1 5-18-15,-6 3 1 16,-5 5 4-16,-2 4-39 16,-2 3 0-16,1 0-15 15,2 9-11-15,4 8 9 16,4 3-8-16,4 7-11 16,7-1-19-16,5 1-72 15,4 7-109-15,4-7-178 16,8-5-474-16</inkml:trace>
  <inkml:trace contextRef="#ctx0" brushRef="#br1" timeOffset="-65700.87">25015 14982 1716 0,'0'0'255'16,"0"0"-172"-16,0 0-67 15,0 0 0-15,0 0 5 16,0 0-20-16,0 0-2 16,6 2-49-16,-1-4-129 15,0-5-340-15</inkml:trace>
  <inkml:trace contextRef="#ctx0" brushRef="#br1" timeOffset="-65137.95">25212 14543 1588 0,'0'0'283'16,"0"0"-243"-16,0 0-37 15,0 0-4-15,0 0 2 16,0 0 4-16,0 0-5 15,74-11 1-15,-42 11 6 16,-1 0-6-16,-1 1 6 16,-5 9 15-16,-3 2-22 15,-6 5 6-15,-7 3-6 0,-5 6 6 16,-4 1 0 0,0 3-5-16,-16 3 8 0,-4 0 1 15,2 0-3-15,0-3-2 16,5-4 10-1,3-4-3-15,5-4 13 0,5-4-16 16,0-2-3-16,0-4 13 16,13-1-18-16,4-2 19 15,5-5-5-15,3 0-15 16,4 0 12-16,1-3-11 16,1-6-1-16,-3-4-30 15,7-9-143-15,-9 2-319 16,-6 1-620-16</inkml:trace>
  <inkml:trace contextRef="#ctx0" brushRef="#br1" timeOffset="-64834.88">25713 14537 864 0,'0'0'265'0,"0"0"-189"16,0 0 18-16,0 0 17 15,0 0 24-15,93 6-19 16,-70-4-58-16,3-2-18 16,-1 0-5-16,-5 0-29 0,-3 0 11 15,-6 0-16 1,-7 0 0-16,-1 0 5 0,-3 0-6 15,0 0-20-15,0 0-65 16,0 0-99-16,0 0-68 16,0 0-271-16</inkml:trace>
  <inkml:trace contextRef="#ctx0" brushRef="#br1" timeOffset="-63822.59">25796 14576 441 0,'0'0'683'0,"0"0"-586"15,0 0-61-15,0 0 12 16,0 0 51-16,0 0-32 15,0 0-45-15,-41 37-21 16,41-35 14-16,0-2-13 16,0 1 12-16,0-1 15 15,0 0-20-15,0 0 25 16,0 0-11-16,0 0-16 16,0 0 15-16,0 0-21 15,0 0 5-15,0 0 2 0,1 0-8 16,2 0 0-1,-1 0 0-15,-1 0-2 0,1 0 1 16,-2 0 1-16,0 0 0 16,1 0 1-16,-1 0-1 15,0 0 0-15,0 0 0 16,0 0-2-16,0 0 2 16,0 0 0-16,0 0 0 15,0 0-1-15,0 0 0 16,0 0 0-16,0 0 0 15,0 2 0-15,0 3 1 16,0 0 0-16,0-1 1 16,-3 0 2-16,2 2-3 0,1-1 0 15,0 2 0 1,0 1-1-16,0 2 0 0,0 0 2 16,0 1-1-16,7 1 11 15,4-2-10-15,3 0-1 16,5-3 9-16,0-2-9 15,3-5 15-15,1 0-14 16,-2 0 11-16,-1-11 20 16,-3-4-13-16,-2-5-2 15,-3 0-6-15,-6-1-11 16,-1 0 32-16,-5 3-2 16,0 0 33-16,-1 3-5 15,-12 2-15-15,-1 3 18 0,-2 1-30 16,-1 6-25-1,-1 1 4-15,1 2-9 0,2 0-1 16,0 4 0-16,1 8-3 16,5 1 3-16,-1 1 0 15,6 1 0-15,1-1-1 16,3 1-7-16,0-5 2 16,1 0-8-16,11-3-30 15,3 0 16-15,4-7-20 16,1 0-14-16,2 0 25 15,-1 0-18-15,-2 0 37 16,-1-4 11-16,-3 3 7 16,0 1 13-16,-1 0 25 15,-3 11 12-15,0 9 23 0,-2 5-27 16,-2 5 2-16,-4 4-10 16,-3 1-17-16,0 0 11 15,0 0-16-15,0-4-10 16,0-2 3-16,0-4-8 15,2-5-1-15,2-6 0 16,1-7-21-16,4-7-35 16,5-11-118-16,0-9-216 15,-1-1-830-15</inkml:trace>
  <inkml:trace contextRef="#ctx0" brushRef="#br1" timeOffset="-63133.89">26308 14568 933 0,'0'0'569'0,"0"0"-487"15,0 0-42-15,0 0-40 16,0 0 27-16,0 0 22 15,95-5-38-15,-72 4 7 16,-5-3-12-16,-2 1 1 16,-7 2 4-16,-3-2-9 15,-4 2 10-15,-2 1 1 16,-2-2 0-16,-13 2-13 16,-6 0-10-16,-4 0 4 15,-2 6 5-15,2 3 2 16,1 3 1-16,2 0-2 15,2-1 0-15,7-1 3 16,4-2-3-16,2-1 0 0,5 0-7 16,2 1-12-16,2 1 19 15,14 1 1-15,6 3 0 16,4 2-1-16,8 2-32 16,0 4 12-16,0 2 18 15,-2-1-6-15,-4 1 7 16,-4-2 2-16,-8-3-1 15,-6 1 23-15,-6-2-10 16,-4 1 41-16,-4-1 0 16,-13 1-11-16,-2-4 26 15,-1-2-27-15,-2-4 3 16,2-3 5-16,4-4-37 0,1-1 5 16,6 0-18-16,4-7-23 15,5-17-70-15,3 1-158 16,8 1-431-16</inkml:trace>
  <inkml:trace contextRef="#ctx0" brushRef="#br1" timeOffset="-62623.06">26689 14647 1393 0,'0'0'212'16,"0"0"-146"-16,0 0-37 15,0 0-26-15,0 0 14 0,50 79-3 16,-23-68-14-16,3-8 17 16,1-3-17-16,-1 0 2 15,-3-11 14-15,-6-6-15 16,-3-6 0-16,-6-2-1 16,-5-3 2-16,-6 0 11 15,-1-1-12-15,-5 3 30 16,-12 2 48-16,-4 4-12 15,-1 6-4-15,-2 5-26 16,0 6-31-16,2 3 9 16,0 2-15-16,2 13 0 15,1 4-1-15,5 3-3 16,4 0 4-16,4-1 0 16,6-1-10-16,0-4 8 15,0-4-10-15,9-6-24 0,7-1-21 16,2-5-27-1,0 0-15-15,0 0-47 0,0 0 63 16,-2 0 66-16,1 0 17 16,-1 2 36-16,-1 15 92 15,1 9-1-15,-1 5-11 16,2 4-49-16,-5 1-32 16,1-2 0-16,-2-4-34 15,-1-2 0-15,-1-6-1 16,4-5-39-16,-1-8-198 15,-1-3-338-15</inkml:trace>
  <inkml:trace contextRef="#ctx0" brushRef="#br1" timeOffset="-61806.52">27327 14751 644 0,'0'0'535'15,"0"0"-447"-15,0 0-4 16,0 0 63-16,0 0 40 16,0 0-62-16,0 0-85 15,33-76-6-15,-33 66 6 16,-3 4 30-16,-8 2 3 16,1 3-67-16,-5 1 12 15,0 0-18-15,-3 0-17 0,2 8 15 16,1 5 2-16,3 0 0 15,0 1 0-15,6 2-6 16,4 0 5-16,2 4-6 16,0-1-2-16,8-1-3 15,10 0 11-15,1-2-19 16,7-4 2-16,-1-5-39 16,0-2 11-16,-1-5 5 15,-4 0 18-15,-4 0 23 16,-4-2 0-16,-2-1 13 15,-2 3 21-15,1 0-33 16,0 5 12-16,2 13-13 0,2 11 1 16,1 5 15-1,-2 9-8-15,1 4-7 0,0 8 13 16,-1 5-14-16,1 4 0 16,-1 3 0-16,0 1 0 15,-5 2 8-15,-1-1-8 16,-3-2 0-16,-3 0 0 15,0-4 6-15,0-4-14 16,-7-5 7-16,-5-7-18 16,0-7 1-16,-2-6-10 15,-3-8-11-15,-4-9-17 16,-2-10-30-16,-4-7 61 16,1-3 25-16,-3-17 0 15,1-5 3-15,1-4 6 16,2-1 17-16,4-4 22 0,2 3-6 15,2-2 17-15,7 2-8 16,2 0-10-16,4 0-6 16,4 1-21-16,0 0-3 15,0 0 6-15,10 0-8 16,8-2-4-16,2 1-4 16,2-1 1-16,3 3 14 15,0 0-16-15,1 7 0 16,1 1 5-16,0 4-4 15,0 2 18-15,-2 3-17 16,-1 1 8-16,-3 2 3 16,-3 3-13-16,-5 1-7 0,0 2-6 15,-7 0-116-15,-1 1-136 16,-5 0-604-16</inkml:trace>
  <inkml:trace contextRef="#ctx0" brushRef="#br1" timeOffset="-56095.61">22866 10978 51 0,'0'0'869'0,"0"0"-629"16,0 0-140-16,0 0 13 16,0 0 32-16,0 0-11 0,56-1-28 15,-30 1-52-15,0 0 2 16,1-2-19-16,-2 2-24 16,0-3 13-16,-5 0-18 15,0 2-1-15,-8-2-1 16,-3 0-6-16,-4 1-2 15,-5 0-106-15,0 2-152 16,-14 0-254-16,0 0-427 0</inkml:trace>
  <inkml:trace contextRef="#ctx0" brushRef="#br1" timeOffset="-55002.12">22997 10873 725 0,'0'0'232'0,"0"0"-42"16,0 0-42-16,0 0-32 16,0 0 3-16,0 0-45 15,0 0 15-15,-20 79 7 16,17-42-42-16,0 1-10 16,2-5-35-16,1-3-2 15,0-8-5-15,0-5 6 16,0-4-8-16,0-7 0 15,0-3 1-15,0-3 5 16,0 0-4-16,0 0-2 0,0-11 8 16,3-7-7-16,0-4 19 15,-2-5-19-15,1-2-1 16,-2 0 10-16,0-2-9 16,0 2-1-16,0 2 0 15,0 2-3-15,0 7 3 16,-3 6 0-16,1 7 0 15,2 4 2-15,0 1-2 16,0 5-12-16,0 16 6 16,0 8 6-16,2 4 3 15,2 1-3-15,4-5 0 16,1 0 4-16,-2-9-3 16,-1-4-1-16,-1-6 0 0,-2-6-3 15,-2-1 3-15,1-3 0 16,-2 0 1-16,0 0 21 15,0-7-22-15,-3-3 0 16,-8-3 0-16,-3-1-21 16,-2 0 20-16,-3 0-7 15,-1 1-2-15,-2-1 1 16,0-1-14-16,4 4 10 16,0-2 12-16,6 6-2 15,2 0 3-15,5 3 0 16,2 3 1-16,3 1 2 15,0 0-3-15,2-1-8 16,15-1 8-16,8 0-3 16,7-5 2-16,5 1 2 15,2-2-1-15,2-3 4 0,-1 2-2 16,-6 0-3-16,-7 1 1 16,-6 5-1-16,-6-1 0 15,-9 3 1-15,-6 1 0 16,0 0 14-16,-11 10-12 15,-16 7 10-15,-7 6-12 16,-9 2 1-16,-2 3 7 16,-1-2-8-16,7-2 0 15,6-5 0-15,10-3 2 16,7-6-2-16,8-4 0 16,6-6 0-16,2 0-4 15,5 0 4-15,13-6 0 16,7-8 0-16,5-6 6 0,1 1-6 15,0-3 0 1,-2 2 1-16,-4 5 2 0,-5 2-2 16,-7 5-1-16,-6 4 0 15,-7 4 1-15,0 0 22 16,-7 0 4-16,-14 5-19 16,-3 8 0-16,-1 2-8 15,2-1 0-15,4-1 0 16,8-5-1-16,7-3-7 15,4-4 8-15,0-1 0 16,4 0-7-16,13-6 7 16,4-5 0-16,1-2-7 0,-4 2-23 15,-1 3 22 1,-7 3-10-16,-5 5-3 0,-5 0 14 16,0 9-12-16,-15 9 19 15,-6 3-1-15,-8 11-18 16,8-8-152-16,1-5-596 0</inkml:trace>
  <inkml:trace contextRef="#ctx0" brushRef="#br1" timeOffset="-48027.96">2064 16525 624 0,'0'0'136'16,"0"0"-84"-16,0 0-49 15,0 0 14-15,0 0 34 16,0 0 56-16,-58 15 27 15,52-11-86-15,-3 0-42 16,-3 0 11-16,0 1-2 16,0 3 6-16,0 0 4 15,-4 0-25-15,4 1 14 16,-2-1 2-16,-2 0-16 0,4 1 16 16,-3-1-15-16,0-2 8 15,-1 3 3-15,2 1-12 16,-2-2 0-16,4 4-1 15,-3-1 1-15,2 2-1 16,-2 1 2-16,1-1-1 16,0 1 4-16,0 4-4 15,0-1 0-15,0 3 0 16,-3 0-3-16,2 4 2 16,-4 1 2-16,1-1-1 15,2 0 4-15,-1-2-4 16,1-1 0-16,5-1 0 0,0-1 0 15,3 0 0 1,2-3 0-16,3 1 0 0,3 0 0 16,0 0-4-16,0 1 4 15,0 3-1-15,3 0-5 16,6 0 6-16,1 3 1 16,-1-4-1-16,-1 3 5 15,5 0-5-15,-1 1 0 16,2-4-1-16,2 3-3 15,0-1 4-15,1 0 0 16,4 0 1-16,-3-2 2 16,1 0-2-16,5 0-1 15,-6 1 0-15,4-3 0 16,-1 1 0-16,3 1 1 16,-3-3 8-16,6 2 4 0,-2-2-12 15,2 0 5-15,1 2 10 16,2-3-10-16,1 1 23 15,-1 0-28-15,3-3 10 16,1 2 2-16,1-2-11 16,-1 1 7-16,6-2-9 15,-3 1 3-15,2-2 10 16,-1 0-10-16,2 0-3 16,-3-2 0-16,2 3 7 15,0-2 1-15,4-1-7 16,-3 0 4-16,2-1 10 15,-2 1-14-15,1-4 11 16,0 0 7-16,1-1-6 0,0 1 12 16,1-3-15-16,-1 2 0 15,-3-2 5-15,-1 0-14 16,1 1 3-16,0-2-4 16,1 3 0-16,2 0 4 15,3-1-3-15,1 2 0 16,3-2 8-16,2 1-8 15,3-1 4-15,-1 0-5 16,1-2 0-16,0 2 10 16,1 0 14-16,0-1 0 15,2 0 6-15,-2 0-30 16,-1-1 18-16,-2 0-18 0,0 1 7 16,-4-2-1-1,-2 2-5-15,-1 3 9 0,-2-4-10 16,-4 3 6-16,0-1-3 15,-1 0-3-15,-2 0 0 16,0-4 5-16,0 2-5 16,0-2 1-16,-1 0 15 15,1 0-15-15,0 0-1 16,0 0 6-16,0 0-5 16,-2-2 7-16,3-5-8 15,-1 2 0-15,1-2 14 16,1 0-13-16,0-3 4 15,1 0 1-15,0-3-6 0,0 0 13 16,1 0-12 0,-3-1 6-16,-1-1-1 0,-3 1-5 15,3 2-1-15,-1-3 0 16,-2 2 0-16,-2-1 4 16,1 2-4-16,-4-2 1 15,3 1 9-15,-1-1-10 16,0-2 0-16,0 1-9 15,-3 1 9-15,-2-3 0 16,1 0 7-16,-1 1-7 16,-1-4 0-16,1 3 1 15,-2-1-1-15,-1 0 0 16,2-2 0-16,-2 0 2 16,-1 2-1-16,0-2-1 15,0 0 0-15,-2 1 3 0,2-1-3 16,-2-1 0-1,-2 1 0-15,5-3 4 0,-3 0 3 16,-2-3-7-16,1 0 0 16,-3-1-5-16,3 1 5 15,-5-2 1-15,-1-1-1 16,0 3 12-16,-1-1-12 16,-3 1 0-16,-2 3-1 15,0 0 1-15,-1 1 5 16,-2 2-5-16,0-1 10 15,-3 1 25-15,0 3-34 16,0 0 20-16,0 0-17 16,0-3-2-16,0 2 14 0,-3-3-16 15,-3-1 1 1,3 2 19-16,-2-4-20 0,-1 4 0 16,2-2 0-16,-5 2 1 15,0 2 4-15,3 3-4 16,-6-4 11-16,2 4 16 15,-2-2-27-15,-3 1 14 16,-2-2-15-16,-2 2 7 16,0-1 1-16,-2 0-8 15,-2 0 0-15,1 0 0 16,-3 0 6-16,2-1-6 16,-4 3 0-16,2-1-4 15,-2 2 4-15,-1 2 0 16,0-1 0-16,-1 4 4 0,-2-2 2 15,1 5-6-15,0-2 0 16,-4 2 9-16,4 1-8 16,-1 0-1-16,-2 1 1 15,2 1 7-15,-2-4-7 16,1 2-1-16,1-1 0 16,1 0 0-16,2 3 1 15,-2-2-1-15,2 1 0 16,-5 0 5-16,3 0-5 15,-3 0 0-15,-1 2-1 16,1-1 2-16,2 1 2 16,-3-1-3-16,-2 3 0 15,5-2 0-15,-4 1 0 0,1-1-2 16,-2 0 2-16,0 1 0 16,-2-1-7-16,0 2 5 15,-1-1 2-15,-2 1 5 16,2 0-4-16,0-1-2 15,0-1 1-15,-1 2 0 16,3-1-1-16,-2 1 2 16,-4 0-1-16,4 0 0 15,-6 0 3-15,2 0-3 16,-2 0 0-16,-1 0 1 16,4 0 2-16,-1 0-2 15,0 0-1-15,-2 3 0 16,2-1-10-16,-1 1 10 0,0 2 0 15,2-3 9 1,-1 1-3-16,1 0-6 0,0 0 0 16,2 2-1-16,1-2-10 15,0 0 9-15,-1 2 2 16,1-2 0-16,0 0 2 16,2 0-1-16,0 2-2 15,1-2 1-15,2 0 0 16,-2 0 0-16,5-1 1 15,-1 3 0-15,-2-2 2 16,4 0 3-16,-1 0-6 16,-2 1 0-16,-1-2-2 0,0 1 2 15,-2-1 0 1,0-2 1-16,-3 0 3 0,2 0-3 16,0 0-2-16,-1 0 0 15,2 0 1-15,-1 0 1 16,3 0-1-16,-2 0 0 15,3 0 4-15,-1 0-4 16,1-2 0-16,2 1 0 16,-2 1-3-16,0 0-3 15,0 0 7-15,-1 0-1 16,-3 0 6-16,-2 0-6 16,3 6 0-16,-3 5 0 15,-2 2-8-15,-1 3 8 0,-4 4 0 16,-1 2 0-1,-3 2 0-15,0 0 1 0,0 2-1 16,-1-1 0-16,0 1-9 16,2-1 8-16,3-1-17 15,7-2-14-15,5-1 8 16,7-6-42-16,6-1-51 16,9-4-114-16,6-5-278 15,3-2-431-15</inkml:trace>
  <inkml:trace contextRef="#ctx0" brushRef="#br1" timeOffset="-41532.02">17635 16040 563 0,'0'0'234'15,"0"0"-131"-15,0 0 5 16,0 0 11-16,0 0-37 16,-5-17-7-16,5 14-14 0,0-1-36 15,0 0 21-15,0-2-24 16,0 2 3-16,0-3 13 16,0 4-27-16,0 0-1 15,0 0-10-15,5 3-9 16,-1-3 9-16,2 3-2 15,0 0 2-15,1 0 2 16,1 0-1-16,1 0-1 16,1 10 0-16,-1 3 1 15,3 4 5-15,0 4-6 16,0 3 0-16,-1 4 8 16,-1 4-8-16,-1-2 0 0,-3 3-1 15,0-2 1 1,-2-1-1-16,-1-5 2 0,0-4-1 15,-1-6 4-15,-2-3-3 16,0-5-1-16,1-4 1 16,-1-2 1-16,0-1 9 15,0 0-10-15,0 0 19 16,0 0 57-16,0 0 9 16,0-11-7-16,0-4-54 15,0-5-25-15,0-4 9 16,0-2-9-16,0-1-6 15,0-2 6-15,0-4-23 16,0 2 23-16,5-2-13 16,1 2-1-16,1 4-7 15,2 4-4-15,0 6 24 0,-3 4 1 16,3 7-18-16,-5 5 18 16,2 1-32-16,2 9 32 15,-1 11-3-15,5 9 4 16,0 6-1-16,1 4 0 15,0-2 1-15,-1 0 2 16,-1-6-3-16,-3-5 1 16,-1-4 2-16,-2-10 7 15,1-2-11-15,-5-6 1 16,-1-3 0-16,0-1 13 16,0 0 55-16,0-5 21 15,0-10-28-15,0-6-50 16,0-8 2-16,0-3-13 0,0-2 0 15,0-2-1-15,2 2 1 16,4 0 0-16,1 8 2 16,2 3-2-16,3 7 0 15,0 9-9-15,1 7-23 16,2 0 32-16,2 17 0 16,-1 12 3-16,0 4 10 15,0 6-13-15,-2 3 0 16,-3-4-7-16,-2-6 7 15,0-4 5-15,-3-5-5 16,-2-7 1-16,-1-3 1 16,0-6 5-16,-1-2-13 0,-2-2 6 15,0-3-4 1,0 0 4-16,0 0 0 0,0 0-37 16,0 0-208-16,0 0-573 0</inkml:trace>
  <inkml:trace contextRef="#ctx0" brushRef="#br1" timeOffset="-39819.96">18330 16269 310 0,'0'0'335'0,"0"0"-121"16,0 0 0-16,0 0-26 16,0 0-24-16,0 0 13 15,0 0-65-15,0-8-36 16,0 8-41-16,0 0-33 16,0 0 22-16,0 0-24 15,0 0 0-15,1 12 7 0,1 5-6 16,1 5-1-16,0 5 1 15,0 3-1-15,1 3 10 16,-1-2-4-16,3 1-6 16,-2 1 9-16,1-3-9 15,-1-4 8-15,1-2-8 16,0-7 0-16,-1-2 4 16,-1-2-4-16,-2-2 0 15,1-2 0-15,-2-4 0 16,1 0-1-16,-1-4 1 15,0-1 0-15,0 0-1 16,0 0-50-16,0-8-29 16,0-6-104-16,0-15 27 0,-6 2-112 15,-1 2-135-15</inkml:trace>
  <inkml:trace contextRef="#ctx0" brushRef="#br1" timeOffset="-39482.05">18298 16320 446 0,'0'0'325'0,"0"0"-184"16,0 0-80-16,0 0-13 15,0 0 27-15,0 0 16 16,0 0-9-16,33-74-15 16,-15 72 3-16,8 2 2 15,0 0 30-15,1 6 12 0,0 5-53 16,-3 4-20-16,-6 0-18 15,-5 2-15-15,-7 2 3 16,-6 0 2-16,0 2-11 16,-9 0 18-16,-10-1-19 15,-3-3 13-15,-1-6 5 16,1-4-18-16,1-2-1 16,4-5 0-16,4 0 2 15,5 0-4-15,5-10-20 16,3-3-98-16,0 0-18 15,11-5-1-15,5 4-210 16,1 1-169-16</inkml:trace>
  <inkml:trace contextRef="#ctx0" brushRef="#br1" timeOffset="-38911.49">18528 16286 803 0,'0'0'499'0,"0"0"-435"15,0 0-41-15,0 0-23 16,0 0 0-16,0 0 10 16,0 0 0-16,2 47 6 15,2-27 4-15,-3 0-18 16,2-5 18-16,-1-1-7 16,-1-8-13-16,-1-2 7 15,2-2-7-15,-2-2 0 16,0 0 16-16,0 0 1 0,0-10 7 15,-3-6-19-15,-6-3-3 16,2-1 3-16,1-2-5 16,3 3-10-16,1 1 9 15,2 2-17-15,0 2 18 16,6 4 0-16,6 1 0 16,3 5-1-16,3 4-3 15,-3 0 4-15,2 0 0 16,-1 15 7-16,0 6 0 15,-1 6 1-15,-2 2 11 16,-1 3 16-16,-1-2-11 16,0-5 11-16,0-5-14 15,0-6-20-15,-1-6 13 16,-1-5-4-16,0-3 40 16,1 0 52-16,-2-6-14 0,-4-10-28 15,-1-2-30-15,-3-1-29 16,0-3 27-16,-4 0-18 15,-10 5-1-15,-4 3 0 16,-1 2-9-16,1 4 0 16,0 3-6-16,5 3-20 15,1 2 1-15,6 0-64 16,4 8-68-16,2 6-82 16,0-1-265-16,10-3 95 0</inkml:trace>
  <inkml:trace contextRef="#ctx0" brushRef="#br1" timeOffset="-38402.25">18797 16297 967 0,'0'0'244'15,"0"0"-124"-15,0 0-52 16,0 0 1-16,0 0 35 16,0 0-24-16,41 94-20 15,-29-52-34-15,-1 1-2 16,2 1-23-16,-1-2 6 15,-3-4 0-15,1-6-5 16,-2-8-3-16,-4-5 1 16,-1-9 0-16,0-5 6 0,-3-3-6 15,0-2 9 1,0 0 16-16,-4-16-11 0,-10-4-12 16,-3-9-1-1,-3-3-1-15,1 1 15 0,-1-2-15 16,5 2 2-16,2 1 5 15,6 3-1-15,4 0-6 16,3 3 0-16,0 4-15 16,1 0 15-16,14 3 0 15,0 4 0-15,6 4 0 16,-2 6-11-16,4 1 11 16,-1 2 0-16,-1 0 1 15,-3 5 20-15,-2 6-20 16,-5 2 9-16,-5 2 1 15,-5 3-10-15,-1 2 23 0,-3 1 4 16,-12-1-15-16,-3-3 12 16,-1-3-25-16,2-3 1 15,1-4-1-15,6-6-2 16,2-1 1-16,5 0-55 16,3-14-184-16,1-1-52 15,10-1-333-15</inkml:trace>
  <inkml:trace contextRef="#ctx0" brushRef="#br1" timeOffset="-38190.04">19198 16259 1330 0,'0'0'225'0,"0"0"-119"15,0 0-34-15,0 0 36 0,0 0-19 16,0 0-43-16,92 5 7 15,-62-5-28-15,3 0-10 16,-2 0-3-16,-4 0-12 16,-3-4 0-16,-6-4-58 15,-8 0-127-15,-5 1-310 0</inkml:trace>
  <inkml:trace contextRef="#ctx0" brushRef="#br1" timeOffset="-37964.88">19305 16148 1119 0,'0'0'483'0,"0"0"-396"0,0 0-66 16,0 0-11-16,0 0 82 16,0 0-9-16,22 79-20 15,-11-47-42-15,-3-1-8 16,0-1 5-16,-3-3-9 15,-1-2-1-15,1-5-8 16,2-3-35-16,-2-4-171 16,2-6-459-16</inkml:trace>
  <inkml:trace contextRef="#ctx0" brushRef="#br1" timeOffset="-37087.11">19720 16165 1016 0,'0'0'300'0,"0"0"-183"16,0 0-11-16,0 0-1 16,0 0 16-16,-3 81-46 15,3-54-37-15,0 0-6 16,4-5-31-16,2-5 8 15,-1-4-9-15,-2-7 1 16,-3-3 5-16,0-3 3 16,0-3 7-16,-2-11-16 15,-8-8-7-15,-2-2-18 0,0-3 15 16,3 2-20-16,3 1 5 16,5 4-1-16,1 5 13 15,0 3 4-15,16 7-8 16,3 2 17-16,4 3-1 15,5 0-5-15,2 0 5 16,1 0 1-16,1 0 0 16,-1-2 0-16,-3-6 9 15,-1-4-9-15,-6 1 32 16,-6-2-16-16,-6 3 8 16,-8 0-14-16,-1 3 15 15,-1 4 25-15,-13 3-39 0,-2 0 13 16,0 8-8-16,2 11-15 15,2 1 19-15,8 7-19 16,4-4-1-16,0 0 10 16,6-2-9-16,11-6-2 15,3-5-9-15,1-6-64 16,3-4-44-16,-2-1-126 16,-1-13-141-16,1-7-191 15,-1-2 275-15,-4-4 242 16,-1 0 5-16,-5 2 54 15,-3 4 282-15,-5 6 230 16,-1 10-193-16,-2 5-57 16,0 0-167-16,0 19-63 0,0 6 3 15,0 6 13-15,3 2 21 16,7-3-22-16,5-4-7 16,5-6-5-16,4-6-28 15,2-8 6-15,3-4 6 16,-1-2-17-16,-3-9 13 15,-5-14-14-15,-4-4 5 16,-7-3-6-16,-4-2-44 16,-5 1 25-16,0 4 3 15,0 5 16-15,0 13 0 16,-5 9 2-16,4 0-2 16,1 20 0-16,0 8 7 15,0 4 2-15,3 1 13 16,8-4-15-16,3-5 15 15,1-7-22-15,-2-7-1 0,-2-8 1 16,-3-12-86-16,-3-12-217 16,-5-3-642-16</inkml:trace>
  <inkml:trace contextRef="#ctx0" brushRef="#br1" timeOffset="-36957.93">20260 15934 1577 0,'0'0'188'0,"0"0"-188"16,0 0-164-16,0 0 76 16,0 0-124-16,58 75-449 0</inkml:trace>
  <inkml:trace contextRef="#ctx0" brushRef="#br1" timeOffset="-36532.23">20658 16087 1172 0,'0'0'203'15,"31"81"-123"-15,-10-5-15 16,5 25 54-16,-4 3 4 16,-7-18-57-16,-5-26-21 15,-5-26-38-15,-1-10 5 16,2-4-12-16,-1-1 1 16,-2-5 3-16,-2-10-3 15,-1-4 15-15,0-11 56 16,-4-18-56-16,-10-10-4 0,-2-11-12 15,-1-8 1 1,-2-7 1-16,5-2-2 0,3 5 0 16,5 9 0-16,6 9-13 15,0 13 4-15,6 12 0 16,7 11-6-16,4 8 15 16,2 0 0-16,0 17 0 15,-1 3 16-15,0 6-15 16,-6-2 6-16,-4 1-7 15,-8-1 1-15,0-4 26 16,-9 0-16-16,-11-5-4 16,-2-7 10-16,-4-6-16 15,1-2 4-15,3-2-5 16,5-13-9-16,7-2-14 0,10-8-110 16,0 3-193-16,6 1-469 0</inkml:trace>
  <inkml:trace contextRef="#ctx0" brushRef="#br1" timeOffset="-36373">20897 16191 1096 0,'0'0'556'15,"0"0"-464"-15,0 0 19 16,0 0-39-16,50 80-27 16,-42-60-14-16,-1-3-19 15,-4-6-5-15,0-6-14 16,-3-7-17-16,0-13-166 15,-1-6-571-15</inkml:trace>
  <inkml:trace contextRef="#ctx0" brushRef="#br1" timeOffset="-36240.5">20811 15933 1637 0,'0'0'277'0,"0"0"-238"15,0 0-39-15,0 0-74 16,0 0 45-16,0 0-82 15,0 0-225-15,32 19-448 0</inkml:trace>
  <inkml:trace contextRef="#ctx0" brushRef="#br1" timeOffset="-35646.32">21046 16263 449 0,'0'0'241'0,"0"0"-176"0,0 0-34 16,92-2 28-16,-66-13 12 15,-6-8-29-15,-6-2-42 16,-5-2-70-16,-9 1 31 16,0 2 39-16,-2 7 52 15,-11 5 198-15,1 10-66 16,-3 2-67-16,3 5-67 16,3 16-16-16,2 6 51 15,4 5-8-15,3 2-10 16,0-2-4-16,10-2-35 15,2-7-9-15,3-5-19 0,3-8 1 16,0-7 16 0,-3-3-16-16,1-3 8 0,-2-14-9 15,-1-8-27-15,-4-3-17 16,2-4 11-16,-2-1 14 16,1 6 17-16,0 5-8 15,2 13-18-15,0 9 18 16,0 0-9-16,0 22 19 15,-2 9 32-15,0 7 9 16,0-4 19-16,-3-2-9 16,2-7 1-16,0-7-8 15,-3-6-38-15,2-9 5 16,-2-3-3-16,0-3-8 16,1-14 23-16,0-9-17 15,-1-6-4-15,1-1-2 0,-1 1 5 16,2 5-5-16,0 7 0 15,1 11-6-15,3 9-3 16,0 0 5-16,2 23 4 16,-2 5 2-16,1 3 7 15,-2-2-8-15,-2-5-1 16,-1-9 1-16,-1-5-2 16,1-10-15-16,1-8-155 15,-2-13-133-15,0-3-574 0</inkml:trace>
  <inkml:trace contextRef="#ctx0" brushRef="#br1" timeOffset="-35442.21">21642 15793 1136 0,'0'0'330'16,"0"0"-190"-16,18 104-21 15,-6-45-57-15,3 4 69 16,3-4-69-16,-2-6-39 15,-1-10 2-15,-2-9-25 16,-5-9 0-16,-3-9-57 16,-5-9-128-16,0-7-52 15,-6-9-329-15,-7-6-237 0</inkml:trace>
  <inkml:trace contextRef="#ctx0" brushRef="#br1" timeOffset="-35166.4">21699 16165 124 0,'0'0'846'0,"0"0"-668"0,0 0-126 16,0 0 9-16,0 0 77 15,0 0-54-15,0 0-34 16,97 22-26-16,-72-22-23 16,1 0 22-16,0-8-8 15,0-6 57-15,-2-6 66 16,-5-5-105-16,-5-1-16 16,-7 0-17-16,-7 2-41 15,0 7 16-15,-12 9 25 16,-4 8 34-16,-4 8-4 15,3 21-18-15,2 10 26 16,5 4 31-16,3 1-11 16,7-3 9-16,0-7-22 15,13-5-23-15,9-8-22 0,5-8-1 16,15-9-71-16,-4-4-154 16,-7 0-607-16</inkml:trace>
  <inkml:trace contextRef="#ctx0" brushRef="#br1" timeOffset="-34877.99">22379 16116 1315 0,'0'0'245'0,"0"0"-184"16,0 0-36-16,0 0 84 15,87 3-22-15,-59-3-30 16,0 0-43-16,-2 0-2 16,-7 0 1-16,-2 0-13 15,-8 0-23-15,-8 0-132 16,-1 0-197-16,0 0-437 0</inkml:trace>
  <inkml:trace contextRef="#ctx0" brushRef="#br1" timeOffset="-34707.02">22428 16240 1423 0,'0'0'255'0,"0"0"-115"0,0 0-30 16,0 0 24-16,97 14-53 15,-61-14-35-15,0 0-16 16,-2 0-30-16,5 0-34 16,-11 0-207-16,-4 0-1048 0</inkml:trace>
  <inkml:trace contextRef="#ctx0" brushRef="#br1" timeOffset="-33588.22">23056 16034 851 0,'0'0'220'0,"0"0"-164"16,0 0-20-16,0 0 113 16,0 0-54-16,0 0-24 15,87 9 22-15,-66 23 15 16,0 8-28-16,-5 3-51 16,-1 3-4-16,-7-6 1 0,-4-3-14 15,-2-6-2 1,-2-7 9-16,0-8-18 0,0-7 13 15,0-5-3-15,0-4 6 16,0 0 27-16,-2-9-26 16,-2-10-18-16,-1-3-13 15,-1-5-24-15,1-1 36 16,1-2-53-16,3 2 14 16,1 0 40-16,0 4-16 15,5 5 10-15,8 4 0 16,2 6-10-16,4 6 8 15,2 3 8-15,0 0 0 16,3 15 10-16,-2 7-10 0,0 4 0 16,-5 2 11-16,-3-1-11 15,-3-2 16-15,-5-6-15 16,-3-2 0-16,-1-9 4 16,-2-2-3-16,0-6-2 15,0 0 9-15,0-6 1 16,0-12-10-16,0-8-34 15,0-3 15-15,0-5 6 16,0-2-77-16,0 1-14 16,8 3 66-16,6 5 25 15,4 5 13-15,0 10 7 16,6 11 37-16,-1 1 49 16,3 15-11-16,0 12 23 15,-3 8-33-15,-1 2-44 0,-2 1 5 16,-7-3-22-16,0-1 0 15,-4-8-11-15,-1-2-7 16,1-7-77-16,-2-7-224 16,-2-7-596-16</inkml:trace>
  <inkml:trace contextRef="#ctx0" brushRef="#br1" timeOffset="-33055.77">23868 16198 1101 0,'0'0'198'15,"0"0"-147"-15,0 0-35 16,0 0-4-16,9 96 89 16,0-65-32-16,0-1-32 15,2-2-5-15,-1-5-32 16,-3-4 6-16,-2-8-6 15,-4-6 1-15,-1-5 2 16,0 0 8-16,0-8-11 16,0-9-20-16,-3-5-44 15,-3-3 19-15,0-3 11 16,3 3-31-16,3 3-25 16,0 4 50-16,0 5 40 15,8 6 7-15,4 5-6 0,4 2 14 16,2 0 33-16,1 0 7 15,4 5 6-15,-1-1-6 16,-1-3-2-16,0-1-17 16,-6 0-34-16,-2-1 19 15,-5-8-5-15,-5-1-7 16,-3-2 12-16,0 0-13 16,0 0-7-16,-9 2 18 15,-2 3 13-15,1 7 9 16,1 0-19-16,0 14-21 15,-1 10 15-15,3 7-7 16,3 3 14-16,2-1 0 16,2-2-22-16,0-4-2 0,11-8-8 15,14-11-114-15,-1-6-165 16,-3-2-474-16</inkml:trace>
  <inkml:trace contextRef="#ctx0" brushRef="#br1" timeOffset="-32696.27">24262 16226 1147 0,'0'0'360'16,"0"0"-264"-16,0 0-71 15,0 0 1-15,0 0 79 16,-15 90-48-16,15-57-32 16,1 0-3-16,14-3-15 15,5-3 18-15,3-7-15 0,4-6-9 16,-1-8 19-1,-1-6-20-15,0-5 0 0,-2-14-6 16,-8-10-39-16,-2-5-22 16,-9-2-59-16,-4-1 36 15,0 1 66-15,0 9 8 16,-4 6 16-16,-5 8 0 16,6 11 24-16,2 2 34 15,1 12-45-15,0 13 50 16,3 6 35-16,7 3-38 15,4-1-22-15,0-6-19 16,1-7-18-16,0-6 9 16,-3-11-10-16,-3-3-39 15,-2-15-185-15,-5-3-294 0</inkml:trace>
  <inkml:trace contextRef="#ctx0" brushRef="#br1" timeOffset="-32572.1">24396 16162 1283 0,'0'0'500'16,"0"0"-500"-16,0 0-45 16,0 0-92-16,0 0 73 15,0 0-481-15</inkml:trace>
  <inkml:trace contextRef="#ctx0" brushRef="#br1" timeOffset="-32122.82">24654 16213 1347 0,'0'0'283'0,"0"0"-197"16,19 109-45-16,-11-51-40 15,-1 4 88-15,2-1-27 16,-3-3-46-16,2-9 3 16,-2-10-18-16,0-12 5 15,-2-11 4-15,-1-9-9 16,-3-7-1-16,0-2 6 15,0-16-6-15,-2-8 11 16,-8-9-10-16,0-4 7 16,-5-6 7-16,3-3-14 15,0-5 0-15,3 5-1 0,5-1 0 16,4 10 0-16,0 8 0 16,4 11 0-16,11 9-2 15,1 11-5-15,4 0 7 16,2 12 1-16,-1 7 1 15,0 6 29-15,-5-1-22 16,-4-2 10-16,-9-1 3 16,-3-1-22-16,-1-1 7 15,-19-4-7-15,-5-2 1 16,-7-5 2-16,-1-5-2 16,1-3-1-16,8 0 0 15,5-3-38-15,10-5-20 0,9-12-115 16,0 5-110-1,7-2-355-15</inkml:trace>
  <inkml:trace contextRef="#ctx0" brushRef="#br1" timeOffset="-31958">24844 16263 506 0,'0'0'1047'16,"0"0"-879"-16,0 0-64 15,0 0 10-15,36 73-19 16,-25-44-44-16,-2-3-12 15,1-5-39-15,-4-5 7 16,-1-8-7-16,-4-8-77 16,-1-8-125-16,0-9-467 0</inkml:trace>
  <inkml:trace contextRef="#ctx0" brushRef="#br1" timeOffset="-31824.36">24814 16154 1060 0,'0'0'825'0,"0"0"-711"15,0 0-81-15,0 0-33 16,0 0-18-16,0 0-3 16,0 0-144-16,22-2-224 15,-9 8-426-15</inkml:trace>
  <inkml:trace contextRef="#ctx0" brushRef="#br1" timeOffset="-31253.92">24939 16312 910 0,'0'0'310'0,"0"0"-206"15,0 0-18-15,0 0 18 0,0 0 15 16,0 0 8 0,91 55-27-16,-79-69-49 0,0-6-19 15,-2-3-31-15,-5-4 12 16,-5 3-12-16,0 2 0 16,0 7 4-16,-2 8-4 15,-4 7-1-15,-1 0 0 16,2 18-9-16,1 8 9 15,2 5 1-15,2 1 9 16,0-2 21-16,0-4-2 16,6-5-4-16,6-8 1 15,2-4-26-15,-1-5 1 16,2-4 0-16,0-4 0 16,0-12 4-16,-3-6-5 15,3-5 0-15,-3-2-1 0,1 2-13 16,-1 7 0-16,0 6-2 15,3 9 2-15,-3 5 12 16,2 8-3-16,0 13 5 16,-2 5 30-16,-2 2-18 15,-1-3 31-15,2-6-14 16,-5-5-9-16,0-5 18 16,-2-6-37-16,2-3 6 15,0-3 38-15,0-14-20 16,2-7 0-16,-1-5-19 15,2 0-6-15,-2 3 7 16,-1 3-7-16,2 9-6 0,-2 8-1 16,3 6-23-16,-3 1 23 15,0 16 6-15,-2 3 1 16,2 2 11-16,1-1-11 16,0-6 0-16,0-4-10 15,1-3-79-15,6-8-39 16,-3 0-233-16,1-8-497 0</inkml:trace>
  <inkml:trace contextRef="#ctx0" brushRef="#br1" timeOffset="-31048.98">25506 15936 780 0,'0'0'928'16,"0"0"-779"-16,3 76-101 0,4-26 33 15,-1 3 37-15,3-3-11 16,0-4-71-16,1-7-35 16,-1-6 8-16,-3-8-9 15,-3-9-37-15,-3-10-47 16,0-4-189-16,0-2-306 0</inkml:trace>
  <inkml:trace contextRef="#ctx0" brushRef="#br1" timeOffset="-30767.03">25539 16256 1356 0,'0'0'237'0,"0"0"-149"16,0 0 15-16,0 0 8 15,86 32-46-15,-62-26-30 0,-2-6-28 16,-2 0 4-16,-3 0 3 16,-4-14-13-16,-5-3-2 15,-6-5-4-15,-2-1-49 16,-3 1-30-16,-14 3 12 15,-2 7 72-15,4 7 0 16,0 5 44-16,6 11 0 16,5 16 22-16,2 7 7 15,2 4-1-15,0 0-20 16,9-2-20-16,8-5-29 16,2-6-3-16,4-6-9 15,12-13-111-15,-5-6-259 0,-3 0-793 16</inkml:trace>
  <inkml:trace contextRef="#ctx0" brushRef="#br1" timeOffset="-30464.08">26104 16120 1320 0,'0'0'349'16,"0"0"-225"-16,0 0-7 16,0 0 32-16,91 0-23 0,-54 0-67 15,5 0 3 1,4-2-24-16,0-1-1 0,-1-3 5 16,-3 1-41-16,-5 0 5 15,-6 0-6-15,-5 1-12 16,-10-2 11-16,-5 1-30 15,-4 1-49-15,-6-5-22 16,-1-1-82-16,-7 0-299 16,-5 2-608-16</inkml:trace>
  <inkml:trace contextRef="#ctx0" brushRef="#br1" timeOffset="-30246.08">26322 15906 1285 0,'0'0'340'0,"0"0"-178"15,1 72 7-15,11-28 9 16,1 4-14-16,1 2-92 16,1 0-23-16,-2-9-29 15,-1-3-19-15,-3-8-2 16,0-9-12-16,1-9-124 15,-5-8-246-15</inkml:trace>
  <inkml:trace contextRef="#ctx0" brushRef="#br1" timeOffset="-29323.92">27069 15927 1073 0,'0'0'352'15,"0"0"-252"-15,0 0-77 0,0 0 131 16,0 0-9 0,0 0-75-16,0 0-29 0,30-2-2 15,-9 19 37-15,4 11-1 16,3 9-38-16,1 5 5 15,-4 5-31-15,-4-3-2 16,-9-5-9-16,-6-5 8 16,-5-7-8-16,-1-10 0 15,0-5 0-15,0-8-1 16,-1-4 1-16,-5 0 0 16,-2-10-1-16,1-12-29 15,-2-6 8-15,3-6 0 16,3-5-10-16,1-2 11 0,2 1 6 15,0 6 9 1,8 7-1-16,10 12-3 0,1 8 9 16,5 7 0-16,3 17 1 15,1 16 18-15,1 6 0 16,-4 5-5-16,-4-1 9 16,-3-4-22-16,-6-8 6 15,-5-7-6-15,-3-7 1 16,-2-7 4-16,0-6-5 15,-2-4 6-15,0 0 14 16,0-11-19-16,0-9-1 16,0-8-8-16,0-6-11 15,0-2 19-15,0-3-22 16,0 5-5-16,1 4 14 0,5 12-8 16,3 11 20-16,4 7-8 15,1 9 9-15,4 18 38 16,2 7-6-16,2 0-8 15,1 4-12-15,0-5-5 16,-1-2-14-16,-1-3-4 16,6-6-92-16,-6-7-293 15,-8-6-768-15</inkml:trace>
  <inkml:trace contextRef="#ctx0" brushRef="#br1" timeOffset="-28798.22">27953 16094 1134 0,'0'0'279'0,"0"0"-225"16,0 0-31-16,0 0 27 15,9 77 119-15,-3-35-7 16,3 9-93-16,0 9-30 16,-1 2 27-16,2 1-42 15,-4-4-8-15,0-5-16 16,-1-10 6-16,-2-10-3 16,0-12-3-16,-3-9 0 15,1-8 6-15,-1-5-4 0,0-1-2 16,0-19 0-16,-3-8-12 15,-8-12 11-15,1-7 2 16,-6-18-1-16,4 2 0 16,1-6 0-16,7 3-1 15,4 14-29-15,0 2-12 16,13 14 41-16,2 13-12 16,4 14 13-16,0 9 2 15,0 0 4-15,1 18-2 16,-3 7 19-16,-4 5-1 15,-7 1 8-15,-6 0-13 16,0-1-3-16,-11-3 15 16,-9-3-28-16,-4-5 7 0,1-4-8 15,-1-9-48-15,1-6-95 16,5 0-230-16,8-9-535 0</inkml:trace>
  <inkml:trace contextRef="#ctx0" brushRef="#br1" timeOffset="-28280.06">28143 16188 1495 0,'0'0'262'0,"0"0"-177"16,0 0-63-16,21 100 36 16,-17-75 41-16,-2-5-63 15,-1-6-20-15,1-5-16 0,-2-7 7 16,0-2-7-16,0-2 0 15,0-15-47-15,-3-6-68 16,-5-5 4-16,-1-3 39 16,2-1 14-16,2 1-18 15,5 2 34-15,0 5-6 16,0 4-2-16,8 6 24 16,4 6 7-16,0 5 19 15,1 3 6-15,-1 0 13 16,0 6 52-16,1 11 51 15,-2 4-31-15,-1 6-47 16,1 2-14-16,-1 2 8 16,3 1-16-16,1-5-6 15,0-1 0-15,3-6-14 0,1-6-2 16,-1-7 0-16,0-7 1 16,0 0 13-16,-2-12-1 15,-5-7 5-15,-2-5 10 16,-7-3-21-16,-1 0 18 15,0 1 5-15,-10-1-6 16,-5 7 29-16,-5 6-30 16,0 5-8-16,0 6-10 15,1 3-5-15,1 5-12 16,3 12-31-16,4 1-53 16,7 8-73-16,4-4-133 15,0-6-554-15</inkml:trace>
  <inkml:trace contextRef="#ctx0" brushRef="#br1" timeOffset="-27792.05">28496 16095 1573 0,'0'0'260'0,"0"0"-182"16,0 0-68-16,0 0 44 15,0 0 32-15,28 110-45 16,-14-56-18-16,4 3-10 15,-2 5-7-15,4-1 10 16,-4-5-15-16,1-4 5 16,-7-12-5-16,-1-7 0 0,-3-12-2 15,-5-8-10 1,-1-8-17-16,0-5 16 0,0-3-5 16,-9-16-10-16,-5-10 26 15,-2-8-18-15,0-6 18 16,-1-9 1-16,1-3-3 15,2-1-4-15,5 2 7 16,6 6 0-16,3 8-20 16,0 11-19-16,10 6 23 15,5 9 9-15,0 7 7 16,3 7 0-16,-2 0 1 16,1 4 6-16,-1 10 34 15,-4 5-18-15,-3 2 3 0,-6 1-14 16,-3 2-3-1,0-4 16-15,-9 0-24 0,-8-4 0 16,-2-4-1-16,0-7 7 16,2-3-16-16,1-2 4 15,5 0-29-15,7-9-35 16,4-11-175-16,0 1-238 16,6-1-533-16</inkml:trace>
  <inkml:trace contextRef="#ctx0" brushRef="#br1" timeOffset="-27618.27">28769 16118 1422 0,'0'0'377'15,"0"0"-257"-15,0 0-44 16,31 77-4-16,-21-52-5 0,-3-4-40 16,-2-5-27-1,0-7 14-15,-3-5-14 0,-2-4-28 16,0-14-56-16,0-9-227 15,-2-2-547-15</inkml:trace>
  <inkml:trace contextRef="#ctx0" brushRef="#br1" timeOffset="-26628.4">28681 15805 1805 0,'0'0'300'0,"0"0"-233"16,0 0-61-16,0 0-6 15,0 0-6-15,0 0-80 16,0 0-163-16,12-1 7 0,0 1 79 16,0 0 23-16,-3 0-41 15,3 0 143-15,-3 4 38 16,0 12 184-16,1 7-35 16,1 7-27-16,-1 12 2 15,3 5-15-15,1 3-2 16,-1 2-50-16,1-2-13 15,2-6-19-15,-1-8-16 16,4-9 13-16,0-6-11 16,1-8 7-16,3-9 8 15,-2-4-26-15,1 0 2 16,0-16 6-16,-1-5-7 16,-3-4 5-16,-3-4-6 0,-4 2 1 15,-4 3 10-15,-4 7-10 16,-3 7 9-16,0 7 1 15,0 3-9-15,-4 7 11 16,-7 15-12-16,2 8-1 16,-1 4 22-16,5 0-13 15,5-3 15-15,0-4-16 16,0-8-7-16,6-3 1 16,6-10 5-16,2-3-7 15,0-3 0-15,1-7-13 16,2-11 12-16,-1-7-12 15,2-5 13-15,-1-2-3 16,-1 3 3-16,-3 2 0 0,1 9 0 16,-4 8-17-16,-1 10 17 15,1 0-9-15,-4 21 9 16,1 5 19-16,-1 5-18 16,1-3 24-16,-1-2-25 15,1-8 0-15,2-6 16 16,0-5-16-16,0-7 2 15,2 0 11-15,2-7-11 16,0-10-2-16,4-5 0 16,-4-3 1-16,-2 1-4 15,1 1 4-15,-3 6-1 16,-2 7 0-16,0 7-6 16,-2 3-6-16,-1 9 3 0,-1 11 9 15,2 2 4-15,1 2 2 16,1-7-4-16,1-2 4 15,1-6-6-15,0-4 0 16,3-2-2-16,-2-3-15 16,0 0 16-16,-1 0-29 15,-3-5 9-15,2 2 10 16,1 3-29-16,-2 0 25 16,4 2 9-16,2 8-6 15,-1 0 12-15,0 0 0 16,1-3 1-16,-4-2 13 15,1-3-14-15,0-2 22 0,-1 0 8 16,1-4-4-16,2-5 20 16,-1-4-19-16,-4-2 11 15,0 1 17-15,-5-1-26 16,-2 0 7-16,0 2-7 16,-12 2-29-16,-9 4-28 15,-10 6-60-15,-28 1-36 16,7 4-225-16,0 4-1335 0</inkml:trace>
  <inkml:trace contextRef="#ctx0" brushRef="#br1" timeOffset="-24646.03">17600 17270 876 0,'0'0'174'0,"0"0"-139"16,0 0-16-1,0 0-10-15,0 0 47 0,0 0 21 16,0 0-50-16,-1-26-11 16,4 23 9-1,1 3-8-15,5 0 4 0,1 0-20 16,4 0 16-16,2 0-2 16,1 13-14-16,4 3 7 15,-2 7 3-15,1 7-11 16,-3 4 13-16,-2 5-12 15,-3 5 0-15,-4 2 5 16,-4 2-3-16,-1-4 1 16,-3-3-4-16,0-9 0 15,0-6 5-15,0-9-5 16,0-5-1-16,0-7 0 0,0-5 2 16,0 0 9-16,0-7 8 15,0-13-18-15,0-4-81 16,-3-5 43-16,-1-1 9 15,-1-3 15-15,1-4-56 16,-1 1-56-16,5-1-36 16,0 2 34-16,0-4-402 15,0 5 530-15,8 3 30 16,2 2-30-16,2 7-16 16,1 3 16-16,1 8 46 15,1 8 21-15,0 3-43 16,0 9 30-16,0 16 73 15,1 8-55-15,2 9 13 0,1 8 20 16,2-2 2-16,-1 0-52 16,-3-4-17-16,-3-8-37 15,-2-8 9-15,-5-9-10 16,-2-5 0-16,-2-9 0 16,-3-3 2-16,0-2 17 15,0 0 53-15,0-4-15 16,-2-10-57-16,-5-7-72 15,-2-5-91-15,-3-6 142 16,3-3-60-16,0-5-33 16,3 2-20-16,5 4 99 15,1 1 35-15,0 8 21 16,7 8-3-16,7 6 21 16,2 10 39-16,2 1 73 15,3 12 35-15,4 14 11 0,3 8-80 16,0 7-60-16,1 5-22 15,-6 0 7-15,-4 1-19 16,-6-2-4-16,-4-1 5 16,-7-7-11-16,-2-2 6 15,0-8-8-15,0-8-5 16,0-5 8-16,-2-11-13 16,0-3-2-16,-2-3-57 15,3-16-267-15,1 2-758 0</inkml:trace>
  <inkml:trace contextRef="#ctx0" brushRef="#br1" timeOffset="-23963.03">18452 17609 1260 0,'0'0'481'15,"0"0"-412"-15,0 0-65 16,0 0 4-16,0 0-8 16,0 0 1-16,0 0 13 15,4 68 16-15,7-22-19 16,7 21 29-16,2 15 5 16,3 16-15-16,-1-7-1 15,-4-21-16-15,-9-25-12 16,-3-19 5-16,-1-2-6 15,-1-9-15-15,2-4-25 16,-6-11-58-16,0-3-41 16,0-20-55-16,0-13-170 15,-10-9-18-15,-4-7 60 0,-3-4 84 16,-2 0 47-16,-1 0 191 16,0 3 263-16,5 5 46 15,5 5-107-15,1 9-46 16,9 7-65-16,0 8-1 15,0 5 1-15,9 4-32 16,4 7 14-16,5 3-12 16,2 0 32-16,5 5 45 15,0 10-34-15,-1 4-9 16,-4 3-48-16,-6-1-3 16,-8 3 4-16,-4-4-31 15,-2 4-4-15,-8-4-2 0,-11-1-11 16,-3-4 0-16,-2-5-6 15,0-4-25 1,2-6-18-16,5-2-109 0,4-10-118 16,7-3-368-16</inkml:trace>
  <inkml:trace contextRef="#ctx0" brushRef="#br1" timeOffset="-23421.06">18731 17674 1139 0,'0'0'264'16,"0"0"-183"-16,0 0-40 16,16 75 26-16,-11-44 54 0,-1 0-18 15,1-3-63-15,-2-4-28 16,0-5 5-16,-3-9-15 16,0-3-2-16,0-7 0 15,0 0-33-15,0-11-37 16,-11-8-89-16,1-10 85 15,-5 0 59-15,1-2 4 16,3 0-5-16,2 2 4 16,5 3-17-16,4 6 15 15,0 3-49-15,4 5-5 16,6 4 36-16,3 7 10 16,-2 1 22-16,0 5 1 15,0 12 47-15,-2 9 23 16,0 5-39-16,1 3-3 15,-2 0 16-15,3-2-33 0,2-3-6 16,0-8-6-16,7-6 1 16,-2-8 0-16,4-7-1 15,2 0 1-15,-2-15-2 16,-5-8 1-16,-3-2-6 16,-6-2 4-16,-6-1 2 15,-2 3 8-15,-4 4 48 16,-12 2 52-16,-2 0 21 15,-3 8-20-15,1 4-16 16,-2 5-63-16,2 2-21 16,0 2-3-16,5 15-6 15,5 5-44-15,3 5-53 16,7 4-85-16,0-5-48 16,1-6-519-16</inkml:trace>
  <inkml:trace contextRef="#ctx0" brushRef="#br1" timeOffset="-22948.9">18996 17626 1500 0,'0'0'274'0,"0"0"-207"16,0 0-49-16,30 94 5 15,-12-48 12-15,5 8 14 16,2 6-10-16,0 2-38 0,-1 0 22 15,-4-1-22-15,-4-6 1 16,-4-12 5-16,-5-7-6 16,-1-12-1-16,-4-11 0 15,-2-8-7-15,0-5 6 16,0-6-6-16,-9-13-14 16,-6-12 11-16,-4-9-17 15,-4-7 27-15,1-9 0 16,-2-2-11-16,5 0 10 15,5 5-33-15,8 7 24 16,6 9 9-16,0 11-14 16,9 11 2-16,6 7 4 15,6 8 0-15,1 0 9 16,3 15 16-16,1 6 47 16,-4 5-10-16,-2 3-34 0,-8 2 6 15,-5-2-19-15,-7 4 1 16,0-3 6-16,-9-4-3 15,-6-1-8-15,-4-8 5 16,-2-3-7-16,4-11-39 16,-3-3-86-16,6-13-171 15,4-6-446-15</inkml:trace>
  <inkml:trace contextRef="#ctx0" brushRef="#br1" timeOffset="-22752.51">19211 17743 1530 0,'0'0'245'0,"0"0"-175"16,0 0-54-1,24 73 25-15,-18-53 31 0,-2-3-35 16,1-4-10-16,-2-4-26 16,-1-2-1-16,-2-6-30 15,0-1-71-15,0-10-119 16,-3-7-313-16,-5-3-410 0</inkml:trace>
  <inkml:trace contextRef="#ctx0" brushRef="#br1" timeOffset="-22611.58">19101 17541 1572 0,'0'0'238'0,"0"0"-178"15,0 0-60 1,0 0-16-16,0 0 3 0,0 0-125 15,0 0-142-15,22 12-476 0</inkml:trace>
  <inkml:trace contextRef="#ctx0" brushRef="#br1" timeOffset="-22203.15">19294 17389 856 0,'0'0'188'16,"0"0"-96"-16,30 97 34 16,-11-44 8-16,0 6 18 15,0 3-24-15,2-2-59 0,-3-4-39 16,-1-10-24-16,-3-10 1 15,-3-12-7-15,-2-11-1 16,-1-9-161-16,2-8-187 16,-4-13-59-16,-2-3-109 0</inkml:trace>
  <inkml:trace contextRef="#ctx0" brushRef="#br1" timeOffset="-21336.14">19532 17736 459 0,'0'0'235'15,"0"0"-140"-15,0 0 31 16,0 0 42-16,0 0-5 15,94 10-58-15,-72-10-1 16,2 0 39-16,0-5-79 16,-3-10-26-16,-6-2-25 0,-5-4 3 15,-3-2 1-15,-7 3-17 16,0-5 0-16,-5 7-1 16,-9 3 2-16,1 3 17 15,-1 10-2-15,5 2-15 16,3 6-1-16,5 17 1 15,1 6-1-15,0 8 17 16,12 3 13-16,6 1 44 16,3-4-27-16,3-8-18 15,1-5-3-15,2-13-25 16,-2-6 4-16,-1-5 1 16,0-6-5-16,-3-13 9 15,-3-8-10-15,-5-2 0 16,-2-5 1-16,-5 2-1 0,1 3-13 15,-1 7-4-15,0 6-11 16,1 11 27-16,4 5-29 16,-1 9 26-16,2 11 4 15,3 9 7-15,0 1 23 16,1 3 6-16,-1-4-27 16,2-5 23-16,-4-10-19 15,0-6-5-15,-2-5 10 16,-3-3-17-16,0-5 19 15,-2-13-19-15,0-8-1 16,-3 0 8-16,-1-4-8 0,-1 4 0 16,-1 6 0-1,0 3-7-15,3 11-11 0,0 6-5 16,5 4-34-16,-1 19 57 16,4 7 0-16,3 4 6 15,3 0 25-15,1-5-19 16,1-5-4-16,-1-10-7 15,3-6-1-15,-4-6 9 16,-1-2-4-16,-4-5-4 16,-2-9-2-16,-4-6 5 15,-1 3-4-15,-2 0 0 16,-2 7 0-16,2 4-1 16,2 6-6-16,2 0-5 15,3 9 12-15,4 7 1 16,5-2 0-16,2 0-1 0,0-6 1 15,0-7 11-15,0-1-11 16,-5-4 10-16,-1-12 15 16,-4-5-26-16,-5-5 13 15,-5-2-1-15,-1 0-1 16,-1 2 22-16,-13 4-18 16,-4 5 25-16,0 7 4 15,-4 9-28-15,1 1-1 16,2 11-15-16,1 8 0 15,4 8-2-15,6-1-32 16,5-2-1-16,3 6-51 16,7-9-109-16,3-4-335 0</inkml:trace>
  <inkml:trace contextRef="#ctx0" brushRef="#br1" timeOffset="-21092.78">20910 17601 1332 0,'0'0'335'0,"0"0"-202"16,0 0-27-16,0 0-40 15,82 5 23-15,-61-5-58 0,4 0-15 16,-1 0-1-1,-3 0-15-15,-6 0-8 0,-6 0-80 16,-2 0-222-16,-7 3-429 16</inkml:trace>
  <inkml:trace contextRef="#ctx0" brushRef="#br1" timeOffset="-20883.92">20934 17760 1245 0,'0'0'349'16,"0"0"-252"-16,0 0-11 15,0 0 74-15,94 9-24 16,-57-9-61-16,2 0-53 16,-3 0-21-16,-6 0 1 15,-8 0-2-15,-6-3-64 0,-5 3-207 16,-8 0-864-16</inkml:trace>
  <inkml:trace contextRef="#ctx0" brushRef="#br1" timeOffset="-19172.03">21589 17449 1066 0,'0'0'210'0,"0"0"-142"15,0 0-6-15,0 0 34 16,0 0-16-16,0 0-38 16,0 0-23-16,13-13-19 15,-5 13 0-15,5 0 0 0,5 15 0 16,3 10 27-16,1 9 47 15,4 5-36-15,-1 7-7 16,-3 4-31-16,-5-5 1 16,-1-2 1-16,-7-7-2 15,-3-5 6-15,-3-9-6 16,-1-8 1-16,0-6 10 16,-2-3-10-16,0-5 14 15,0 0 16-15,0 0 13 16,0-13 11-16,-2-4-47 15,-4-8-8-15,0-6-7 16,1-2-10-16,1-3-13 16,2-1-2-16,2 0 3 0,0 1 28 15,0 0-33 1,3 3 5-16,8 8 10 0,2 7 0 16,-1 7 18-16,4 5-4 15,1 6 3-15,0 0-4 16,2 14-2-16,3 10 8 15,-1 7 22-15,0 9-9 16,1 3 7-16,-3 4-18 16,-2 3 6-16,-4-8 7 15,-4-5-15-15,-3-10 0 16,-3-10 0-16,0-8 0 16,-3-9 2-16,0 0 12 15,0-12 78-15,0-12-51 0,0-7-41 16,0-5 0-1,0-7-5-15,0-2-13 0,0-4-11 16,0 2-27-16,0 7 11 16,4 7 43-16,9 12-12 15,6 10 13-15,2 9-5 16,4 2 6-16,5 12 49 16,3 9 20-16,1 6-18 15,-2 3-5-15,-4 6-40 16,-4 0 12-16,-7 5 9 15,-8-2-19-15,-4 0 10 16,-5-3-5-16,0-5-12 16,0-10 3-16,0-3-4 15,0-11-1-15,0-3-51 0,0-4-82 16,0-1-196-16,0-8-714 16</inkml:trace>
  <inkml:trace contextRef="#ctx0" brushRef="#br1" timeOffset="-18572.42">22530 17793 443 0,'0'0'269'0,"0"0"-147"16,0 0-46-16,0 0 14 16,0 0-18-16,0 0-13 15,0 0 38-15,-1 42-11 16,2-14 26-16,5 8-2 16,1 3-5-16,1 4-18 15,1 3-27-15,-2-2-13 0,2 0-5 16,-1-6-34-1,-2-6-1-15,-3-8-7 16,0-7-1-16,0-10-7 0,-3-7-117 16,0-6-96-16,0-12-293 15,0-6-352-15</inkml:trace>
  <inkml:trace contextRef="#ctx0" brushRef="#br1" timeOffset="-18293.02">22506 17819 1053 0,'0'0'285'0,"0"0"-210"16,0 0-69-16,0 0 12 15,0 0 43-15,0 0 68 16,0 0-31-16,90-6-16 0,-65 25 5 16,-4 2-31-16,-5 1-13 15,-5 2-7-15,-7-2-29 16,-4-1 15-16,0-1-13 15,-13-5-7-15,-1-3 20 16,-1-6-22-16,-1-4 0 16,4-2-12-16,0 0-56 15,6-8-39-15,5-5-130 16,1-13 7-16,6 5-273 16,7 1 110-16</inkml:trace>
  <inkml:trace contextRef="#ctx0" brushRef="#br1" timeOffset="-17792.35">22694 17841 816 0,'0'0'373'0,"0"0"-162"16,0 0-94-16,0 0 22 0,0 0 26 15,7 88-65-15,-7-65-47 16,0-1-17-16,2-7-35 16,-2-6 6-16,0-3-7 15,1-6 1-15,-1 0 1 16,0-6-2-16,0-8-7 15,0-11-5-15,0-3-35 16,0-1 29-16,-1 0 2 16,1 5 5-16,0 2 10 15,0 5 1-15,0 4 0 16,7 6-1-16,1 0-8 16,-1 7 8-16,1 0-6 15,-2 0 0-15,1 12 7 0,0 8 14 16,1 4 1-16,0 6-8 15,1-4-7-15,2 1 0 16,0-4-1-16,2-6-2 16,1-5 2-16,-1-6 1 15,2-5-7-15,-1-1 6 16,-1-5-29-16,-6-12 8 16,-2-3 14-16,-4-4 8 15,-1-1 8-15,0 0-8 16,-10 1 6-16,-5 7 27 15,0 3 10-15,-1 4 5 16,2 9-26-16,4 1-21 0,-2 0-1 16,6 12-6-16,1 4-48 15,5 1-37-15,0-3-105 16,3 0-15-16,10-8-350 16,0-4 1-16</inkml:trace>
  <inkml:trace contextRef="#ctx0" brushRef="#br1" timeOffset="-17393.8">22940 17771 674 0,'0'0'780'16,"0"0"-620"-16,0 0-83 15,0 0 9-15,40 112-32 16,-22-59 25-16,-1 6-47 16,-1 7-23-16,-2-6 10 15,-3-2-18-15,-2-10-1 0,-3-10 0 16,-1-14 7-16,-2-8-2 15,-3-10-4-15,0-2 0 16,0-4 28-16,-2-10-6 16,-8-14-8-16,-5-8-10 15,0-7-4-15,-1-6 31 16,2-8-13-16,1 2-12 16,5-2-7-16,5 7-1 15,3 6-14-15,0 12-6 16,14 9 13-16,-1 13 2 15,3 6 7-15,3 1-1 16,0 20 46-16,1 7-8 0,-1 1-14 16,-5 3-19-1,-6-2-4-15,-3-3 17 0,-5-2-7 16,0-6-5 0,0-6 1-16,-2-6-7 0,-6-7-53 15,0 0-100-15,2-11-398 0</inkml:trace>
  <inkml:trace contextRef="#ctx0" brushRef="#br1" timeOffset="-17187.35">23164 17935 1252 0,'0'0'589'16,"0"0"-515"-16,0 0-31 15,0 0 33-15,0 0 17 16,0 0-17-16,98 4-65 0,-77-2-1 15,-2-2-10-15,-6 0-21 16,-6 0-10-16,-4 0-57 16,-3 0-79-16,0-12-117 15,0 2-403-15,-6-4-191 0</inkml:trace>
  <inkml:trace contextRef="#ctx0" brushRef="#br1" timeOffset="-17026.43">23283 17869 842 0,'0'0'606'16,"0"0"-355"-16,0 0-53 15,0 0-65-15,0 0-58 16,0 0-1-16,0 0-30 16,6 90-13-16,4-60-5 0,-2-2-26 15,0-5 7 1,-1-2-7-16,0-11-14 0,1-3-47 16,2-7-80-16,-2-8-211 15,2-8-341-15</inkml:trace>
  <inkml:trace contextRef="#ctx0" brushRef="#br1" timeOffset="-16319.5">23470 17827 1260 0,'0'0'359'16,"0"0"-273"-16,0 0-48 16,0 0 64-16,7 78 18 15,0-41-42-15,1-2-49 16,1-2 5-16,0-6-25 15,1-7-9-15,-2-6 6 0,-4-4 2 16,-2-10-2-16,-2 0-6 16,0-5-8-16,0-10-15 15,-5-11-21-15,-4-1-5 16,-1-1 36-16,1 3-2 16,5-2-36-16,2 5-5 15,2 7 3-15,0 4 14 16,8 5 17-16,5 4 8 15,0 2 14-15,5 0 7 16,0 0 21-16,4 0 9 16,2 0 4-16,2 0 23 15,-2 0-33-15,0-7-25 16,-2-8 11-16,-5 1-17 0,-3-2 2 16,-5 3 7-1,-4 1-8-15,-5 7 4 0,0 5 2 16,-2 0 6-16,-10 5 26 15,0 16-22-15,0 7 2 16,3 6 16-16,6 3-25 16,3-4 11-16,0 0-15 15,2-8-6-15,10-4 0 16,3-8-23-16,1-8-52 16,5-5-79-16,0-3-78 15,1-16 42-15,-1-4-212 16,-2-3 98-16,-5-3 188 0,-2-1 116 15,-6 5 281-15,-3 5 52 16,-3 6-76-16,0 7-2 16,0 2-59-16,-3 5-86 15,-3 0-48-15,-1 12-53 16,0 10 1-16,3 5-4 16,2 4-6-16,2 0 21 15,0 2-5-15,10-3 3 16,6-6-1-16,2-4-17 15,3-7 6-15,2-6-7 16,1-7-14-16,-1 0-27 16,-1-10-60-16,0-17-19 15,-6 2-251-15,-5-1-761 0</inkml:trace>
  <inkml:trace contextRef="#ctx0" brushRef="#br1" timeOffset="-15972.12">24156 18014 1382 0,'0'0'539'0,"0"0"-449"15,0 0-23-15,0 0 17 16,0 0 0-16,0 0-41 15,0 0-36-15,0-3-7 16,0 0 15-16,0 1-15 0,0 2 6 16,0 0-6-16,0 0 1 15,0 0-2-15,0 0 1 16,0 0-3-16,0 0-6 16,0 0 8-16,0 0 1 15,0 0 0-15,1 0-24 16,-1 0 5-16,0 0-28 15,3 0-17-15,3 0-24 16,-1 0-176-16,1-6-375 0</inkml:trace>
  <inkml:trace contextRef="#ctx0" brushRef="#br1" timeOffset="-14832.05">24496 17602 879 0,'0'0'836'0,"0"0"-664"15,0 0-84-15,0 0 19 16,0 0 2-16,0 0-19 16,0 0-35-16,10 0-55 15,5 0 15-15,6 4 16 16,13 5-3-16,5 0 12 15,9 1-22-15,4 1-5 16,2-6 2-16,-2-1-8 16,-3-3-5-16,-6-1-2 15,-7 0 1-15,-7 0 14 16,-11 0-14-16,-7 0 13 16,-6 0 8-16,-4 0-16 15,-1 0 13-15,0 0 10 0,0 0-9 16,-7 0 15-16,-11 0-26 15,-12 0-9-15,-7 0 0 16,-9 0-6-16,-7 0 5 16,0-1-9-16,-1-2-1 15,5 3 10-15,3-1 1 16,7 1 0-16,7 0 2 16,6-2-1-16,8 2-1 15,7 0 0-15,4 0 0 16,5 0 2-16,1 0-2 15,1 0 0-15,0 0 0 16,0 0-15-16,0 0 1 16,15 0 1-16,9 0 13 15,12 3 5-15,9 1-4 0,8 1 7 16,7 0 1 0,2-5-7-16,-2 0-2 0,-5 0 0 15,-9 0 1-15,-11 0 8 16,-14 0-9-16,-8 0 0 15,-7 0 0-15,-5 0-9 16,-1 0-19-16,0-7-111 16,-9 3-121-16,-4-2-1237 0</inkml:trace>
  <inkml:trace contextRef="#ctx0" brushRef="#br1" timeOffset="-13743.46">25376 17363 679 0,'0'0'548'0,"0"0"-448"15,0 0-77-15,0 0 38 16,0 0 102-16,82 82-48 16,-54-38-26-16,2 7-29 15,0 5-19-15,-5 2-13 16,-2 1-17-16,-6-6 7 0,-6-6-18 16,-5-10 1-1,-1-12 8-15,-4-10-9 0,2-11 6 16,-3-4 35-16,0-2 10 15,0-17 24-15,0-10-54 16,0-5-20-16,0-13 10 16,0-3-11-16,-4-5-11 15,-1 1 2-15,2 3-19 16,3 7 17-16,0 7 2 16,0 14-13-16,15 14 20 15,1 9-7-15,7 11 9 16,5 19 5-16,2 18 7 15,3 2 5-15,-4 7-11 16,-2-2-4-16,-7-6 5 16,-4-8 2-16,-5-10-8 0,-4-11 6 15,-4-8 1-15,-3-12-3 16,0 0 10-16,0-8-9 16,0-15 3-16,-6-9-9 15,0-8 0-15,0-5 0 16,2-3-15-16,1-2-17 15,3 3-23-15,0 8 18 16,1 8 29-16,13 14-2 16,3 12 9-16,4 5 1 15,3 14 9-15,5 13 53 0,1 7-17 16,-2 2-23-16,-1 5 0 16,-7-4-16-16,-4-1 0 15,-5-7-6-15,-2-1-6 16,-1 0-48-16,-2-7-217 15,-1-11-782-15</inkml:trace>
  <inkml:trace contextRef="#ctx0" brushRef="#br1" timeOffset="-13053.88">26314 17736 1197 0,'0'0'220'16,"0"0"-170"-16,0 0-18 15,0 0 21-15,0 0 68 16,-3 93-5-16,11-59-55 16,1 2-10-16,-1-4-11 0,0-3-21 15,-4-8 6-15,1-5-24 16,-4-7 5-16,-1-9 9 15,0 0-14-15,0-2 12 16,0-16-13-16,-6-8-33 16,-1-5 4-16,-3-4 13 15,2-3 4-15,4 2-6 16,2 6-15-16,2 3 24 16,0 10 2-16,8 7-5 15,6 9 11-15,4 1-10 16,5 0 11-16,0 5 11 15,4 1-9-15,2-3 2 16,-4-3 7-16,-1 0-3 16,-3 0 8-16,-6-8-8 15,-5-3 1-15,-5 1 13 0,-5-2-6 16,0-2 16-16,-2 4-6 16,-11 0-8-16,-1 6 33 15,1 4-23-15,0 0-4 16,2 14-16-16,1 11 0 15,4 9-2-15,4 6 4 16,2 1-10-16,0-4 12 16,8-4-12-16,8-8-1 15,6-9-50-15,13-12-128 16,-7-4-160-16,-3 0-423 0</inkml:trace>
  <inkml:trace contextRef="#ctx0" brushRef="#br1" timeOffset="-12715.89">26729 17746 1257 0,'0'0'600'0,"0"0"-544"16,0 0-44-16,0 0-1 15,0 0 50-15,0 107 7 16,0-68-41-16,3 0-7 16,7-8 8-16,4-9-28 15,2-8 11-15,2-8-11 16,0-6 0-16,-2-7 7 15,-2-14-7-15,-4-10-14 16,-1-2 2-16,-8-5-40 16,-1 3 26-16,0 1 16 0,0 9 10 15,-4 6 1 1,1 14 21-16,0 5 2 0,3 5-21 16,0 20-3-16,0 5 0 15,7 4 1-15,1 2 0 16,1-7 15-16,1-9-15 15,-1-7 0-15,-3-6-1 16,0-10-72-16,-3-13-248 16,-3-5-479-16</inkml:trace>
  <inkml:trace contextRef="#ctx0" brushRef="#br1" timeOffset="-12578.72">26812 17595 1731 0,'0'0'300'15,"0"0"-257"-15,0 0-43 0,0 0-59 16,0 0 27-16,0 0-106 16,0 0-258-16,32 39-446 0</inkml:trace>
  <inkml:trace contextRef="#ctx0" brushRef="#br1" timeOffset="-12159.89">26955 17671 1197 0,'0'0'216'0,"0"0"-155"15,41 98-36-15,-17-32 39 16,-1 18 113-16,0 17-99 16,-7-6-46-16,-8-20-8 15,-4-27-23-15,-4-18-1 0,0-4 0 16,0 2 2-16,0-9-2 16,0-8 9-16,0-11 2 15,0 0 41-15,-7-17-38 16,-1-7-5-16,-1-10-9 15,-2-10 1-15,0-7 12 16,2-7-1-16,3-4-5 16,2 0-7-16,4 1-20 15,0 8-26-15,7 11 1 16,8 11 21-16,3 15 22 16,0 10 4-16,3 6 6 15,-2 8 56-15,-2 17 17 16,-3 4-20-16,-5 6-39 15,-6 2 8-15,-3 0 4 16,-1-4-22-16,-17-3 1 0,-3-4 6 16,-1-10-17-16,-1-2 6 15,4-12-8-15,2-2-27 16,7 0-27-16,7-13-105 16,3-3-199-16,0-1-387 0</inkml:trace>
  <inkml:trace contextRef="#ctx0" brushRef="#br1" timeOffset="-11985.21">27215 17844 1370 0,'0'0'523'0,"0"0"-460"0,0 0-26 16,36 72 5 0,-26-40 34-16,-4-4-17 0,0-4-53 15,-3-9 10-15,-2-5-16 16,-1-10-7-16,0-10-40 15,0-11-135-15,-8-8-538 0</inkml:trace>
  <inkml:trace contextRef="#ctx0" brushRef="#br1" timeOffset="-11852.01">27130 17648 1813 0,'0'0'311'0,"0"0"-233"16,0 0-69-16,0 0-9 15,0 0-3-15,0 0-74 16,0 0-159-16,43 7-592 0</inkml:trace>
  <inkml:trace contextRef="#ctx0" brushRef="#br1" timeOffset="-11228.62">27321 17929 1408 0,'0'0'247'0,"0"0"-197"15,0 0-27-15,0 0 62 16,0 0 51-16,82 52-41 16,-59-59-68-16,-1-12-11 15,0-10-7-15,-7 0-9 16,-2-2-12-16,-8 0-3 0,-5 3-8 16,0 4 23-1,0 7-1-15,-6 7 1 0,-2 8 0 16,0 2 0-16,2 12 0 15,1 16 0-15,2 7 0 16,3 2 23-16,0-1-17 16,0-2 7-16,2-5-4 15,7-7-8-15,1-5-1 16,-1-10 0-16,1-7 0 16,2 0-6-16,2-10 6 15,-1-11 0-15,4-7-2 16,-1-5-26-16,-1 0 18 15,1-1 8-15,-1 6-2 0,0 7 4 16,-1 12 0 0,-4 9 0-16,2 1 0 0,-5 23 29 15,1 6 0-15,-2 3-8 16,1 0 9-16,-2-3 2 16,-2-10 9-16,1-6-17 15,1-6 0-15,-1-5-24 16,2-3 0-16,-2-1 17 15,4-14-6-15,1-4 4 16,3-5-15-16,0 1 1 16,0 5-1-16,1 6-2 15,2 12 2-15,1 0-9 16,1 10 9-16,1 10 5 16,0 3-5-16,-5 1 0 15,-1-7 0-15,0-5-7 0,-4-7-2 16,-2-5-41-16,2 0-70 15,4-30-75-15,-1 2-292 16,-1-4-477-16</inkml:trace>
  <inkml:trace contextRef="#ctx0" brushRef="#br1" timeOffset="-11001.61">27988 17290 1687 0,'0'0'261'0,"0"0"-222"16,0 0-18-16,0 113-1 0,4-46 49 16,11 17 5-16,0-7-51 15,-2-9-6-15,-2-11-6 16,-7-14-11-16,-2-2-8 16,-1-1-38-16,-1-11-62 15,0-10-42-15,0-18-127 16,-4-1-64-16,-1-4-327 0</inkml:trace>
  <inkml:trace contextRef="#ctx0" brushRef="#br1" timeOffset="-10710.01">28066 17835 806 0,'0'0'276'15,"0"0"-128"-15,0 0 3 16,80 4-8-16,-47-4 3 16,1 0-41-16,3 0-55 15,-3-4 20-15,-1-11-19 16,-4-2-16-16,-8-3 19 0,-4-3-27 15,-6 0-7-15,-7 1-11 16,-4 1-8-16,-2 1 16 16,-12 3-15-16,-4 5-1 15,2 12 18-15,-1 0-17 16,4 5 5-16,4 19-7 16,3 13 2-16,6 4 45 15,0 6 3-15,13-2-5 16,11-3-17-16,6-9-22 15,4-7 2-15,4-9-8 16,-3-12-13-16,13-5-58 16,-9-12-65-16,-11-5-426 0</inkml:trace>
  <inkml:trace contextRef="#ctx0" brushRef="#br1" timeOffset="-9650.11">27853 17559 468 0,'0'0'856'15,"0"0"-722"-15,0 0-91 16,0 0-19-16,0 0 128 0,87 0-9 15,-53 0-58 1,2 0-22-16,6 0 20 0,1 0-32 16,-1 0-8-16,-3 2-24 15,-5 1-18-15,-6-2 9 16,-5-1-10-16,-11 3-17 16,-11-3-36-16,-1 0-173 15,0 0-434-15</inkml:trace>
  <inkml:trace contextRef="#ctx0" brushRef="#br1" timeOffset="-8217.34">21272 18444 1031 0,'0'0'291'0,"0"0"-155"0,0 0-72 16,0 0 24-16,0 0 30 15,0 0-51-15,0 0-25 16,14 0-11-16,-1 0 9 16,4 0 5-16,4 0-10 15,1 0-13-15,-1 0-5 16,4 0-17-16,1 0 0 15,0-3 0-15,-2-1-89 16,-3-3-124-16,-6 0-184 16,-7 0-563-16</inkml:trace>
  <inkml:trace contextRef="#ctx0" brushRef="#br1" timeOffset="-7992.24">21338 18562 675 0,'0'0'351'16,"0"0"-196"-16,0 0 10 16,0 0-52-16,0 0-17 15,90 0-24-15,-67 0-49 16,2 0-23-16,12 0-10 0,-9-3-156 15,-5 0-577-15</inkml:trace>
  <inkml:trace contextRef="#ctx0" brushRef="#br1" timeOffset="-5657.9">22190 18361 586 0,'0'0'283'15,"0"0"-153"-15,0 0 2 16,0 0-6-16,0 0-23 15,0 0-35-15,0 0-38 16,0 0 10-16,0 0-5 16,0 0 7-16,0 0-6 15,0 0-35-15,0 1 41 16,0 12-26-16,0 6-15 16,0 3 15-16,-3 6-15 15,-2-2 1-15,-1 2 18 16,-1 0-20-16,1-3 1 15,0 0-1-15,0-4 0 0,3-2 0 16,-1-3 0-16,2-6 0 16,2-4 0-16,0-2 0 15,0-4-1-15,0 0 1 16,0 0-18-16,6 0 18 16,0 0-1-16,3 0 1 15,2 0 1-15,2 3 0 16,0-1-1-16,5 3 0 15,-1-2 2-15,5 1-1 16,0-1-1-16,4-2 7 16,-1-1 9-16,-2 0-16 15,0 0 6-15,-2 0-6 0,-6 0-15 16,0 0-55-16,-4-7-46 16,-5 0-160-16,-3 0-343 0</inkml:trace>
  <inkml:trace contextRef="#ctx0" brushRef="#br1" timeOffset="-5399.92">22376 18477 998 0,'0'0'275'16,"0"0"-204"-16,0 0-52 0,0 0 69 15,2 92 46 1,4-55-34-16,3-1-28 0,-5-2-34 16,2 0-15-16,-1-6-7 15,-1-5-16-15,1-6 0 16,0-5-28-16,1-5-131 16,2-7-71-16,0-9-340 15,-1-5-219-15</inkml:trace>
  <inkml:trace contextRef="#ctx0" brushRef="#br1" timeOffset="-5003.1">22536 18545 690 0,'0'0'485'0,"0"0"-427"16,0 0-49-16,0 0 7 15,0 0 72-15,13 81 21 16,-5-55-30-16,2 3-39 15,4-3 45-15,1-2-17 16,4-4-52-16,3-6 6 16,3-5-12-16,0-6 1 15,2-3 18-15,-4 0-29 16,-2-17 7-16,-4-2-6 16,-3-4 0-16,-6-4 13 15,-5-2-1-15,-3-4 35 16,0 2 5-16,-8-2-24 15,-6 4-2-15,-1 0-4 16,-5 5-17-16,4 5 28 0,-4 5-5 16,5 4-2-16,-1 3 5 15,2 5-25-15,1 2 0 16,3 0-7-16,-2 13-13 16,5 3 1-16,0 1-38 15,6 4-66-15,1 12-65 16,0-7-186-16,9-4-396 0</inkml:trace>
  <inkml:trace contextRef="#ctx0" brushRef="#br1" timeOffset="-4778.78">23009 18788 1470 0,'0'0'401'0,"0"0"-288"16,0 0-81-16,0 0 22 16,0 0 43-16,0 0-60 15,0 0-26-15,1 0-11 16,1 0-19-16,1 0-33 16,1 0-46-16,3 0-101 15,-2 0-300-15</inkml:trace>
  <inkml:trace contextRef="#ctx0" brushRef="#br1" timeOffset="-3253.14">23131 18526 388 0,'0'0'282'0,"0"0"-206"15,0 0-74 1,0 0 10-16,0 0-11 0,0 0 5 16,0 0 10-16,83-28 30 15,-59 28 95-15,2 0 37 16,1 8-46-16,0 5-9 15,-2 4-28-15,-3 3-42 16,-5 0-12-16,-4-1-9 16,-6-2 34-16,-5 3 5 15,-2-3-9-15,0 0-24 16,-6 0-38-16,-9-2 6 16,0-3-3-16,-1-1-3 15,1-1 14-15,0 0-13 16,6-7 0-16,3 1 9 15,3-1-10-15,3-3 0 0,0 1-13 16,0 5 4-16,6-4 9 16,8 6 1-16,2-2 21 15,5 1 15-15,0 2-25 16,4-2 8-16,2-2-20 16,1 0 6-16,2-5-12 15,0 0-36-15,4-10-116 16,-7-7-155-16,-6 0-518 0</inkml:trace>
  <inkml:trace contextRef="#ctx0" brushRef="#br1" timeOffset="-2729.16">23623 18590 1051 0,'0'0'483'0,"0"0"-421"15,0 0-52-15,0 0 6 16,0 0 22-16,0 0 23 15,0 0-23-15,55 62-29 16,-31-57 20-16,2 0 50 16,2-5-5-16,-2-3-16 15,-1-13-47-15,-4-1 3 16,-6-7-14-16,-4-1 1 16,-8 1 12-16,-3 0-11 15,0 1 0-15,-6 4 9 16,-10 2-10-16,-1 3 5 0,-3 5-4 15,-1 6 5 1,0 3-6-16,0 0-1 0,3 10 1 16,3 6-2-16,4 6-2 15,3 2 3-15,5-4 0 16,3 0-6-16,0 0 6 16,0-7 1-16,9-3 0 15,4-3-1-15,4-5-2 16,1-2 2-16,2 0-26 15,-1-2 5-15,0-2 21 16,-1 0 0-16,0 4 2 16,-1 0 12-16,-2 14 1 15,2 6 35-15,-5 5-7 16,-2 3-8-16,1 2-2 16,-5-4-14-16,-2-2-6 0,1-4-1 15,-2-7-12-15,-2-4-1 16,2-6-38-16,0-3-58 15,1 0-82-15,1-2-199 16,-1-7-262-16</inkml:trace>
  <inkml:trace contextRef="#ctx0" brushRef="#br1" timeOffset="-2173.2">24101 18441 880 0,'0'0'400'0,"0"0"-284"16,0 0-58-16,0 0 13 15,0 0 82-15,0 0-25 16,89 23-74-16,-58-23-7 16,4 0 51-16,-4 0-51 15,-4-8-19-15,-8 3-21 16,-8 1 2-16,-8-2 3 15,-3 2-12-15,-2 0 0 16,-15 1-2-16,-6 3-14 16,-4 0 16-16,-1 0 0 15,1 0 1-15,0 7 0 16,3 6-1-16,3-2-1 16,0 5-9-16,7-6-20 15,3 5 19-15,5-3-11 0,6-3 11 16,0 1 10-16,6-1-19 15,12 1 10-15,6 0 0 16,6 5 4-16,4 0 5 16,0 1 1-16,-3 2 0 15,-2-2 14-15,-10 1-13 16,-2-2 22-16,-8 2 7 16,-6-4 4-16,-3 1 9 15,0-1-24-15,-8-3 2 16,-9 1-1-16,-2-2-20 15,-3-1 0-15,0-4 0 0,2 0 5 16,2-4-13-16,5 0 8 16,3 0-22-16,7-4-22 15,3-1-86-15,0-11-75 16,13 2-95-16,0 0-312 0</inkml:trace>
  <inkml:trace contextRef="#ctx0" brushRef="#br1" timeOffset="-1670.11">24526 18562 1024 0,'0'0'251'0,"0"0"-173"15,0 0-61-15,0 0 39 16,0 0 45-16,0 0-53 16,83 25-3-16,-69-20-20 15,2-5 32-15,-1 0 26 0,1 0-43 16,-2-13 2-16,1-4-1 15,-3-2-19-15,-6-4 16 16,-3 0 5-16,-3-1-7 16,0 4 16-16,-6 1-26 15,-8 5 2-15,-2 2-22 16,-1 5-5-16,-4 7-2 16,-1 0-5-16,0 4 5 15,1 13 1-15,2 5-10 16,5 2 9-16,4 0 1 15,4 0-5-15,4-1 5 16,2-6 0-16,0-4 0 16,6-6 0-16,9-4-32 0,3-3-20 15,3 0-48-15,1-10 22 16,-2-3 9-16,-1 2 21 16,-3 3 48-16,-2 7 0 15,-4 1 50-15,2 0 45 16,-3 15 15-16,0 7-31 15,1 4-34-15,-2 4-30 16,-2-2 4-16,0-1 3 16,1-6-21-16,1-5 1 15,-1-6-2-15,2-6-58 16,12-4-103-16,-2-3-193 16,0-8-394-16</inkml:trace>
  <inkml:trace contextRef="#ctx0" brushRef="#br1" timeOffset="-1242.38">25030 18567 107 0,'0'0'1176'15,"0"0"-973"-15,0 0-78 16,0 0-13-16,0 0 7 16,0 0-33-16,0 0-67 15,-18-31-4-15,12 28-9 16,0 3-6-16,-1 0 0 15,-1 3-3-15,1 9 2 16,0 5 1-16,2 4-1 0,2-1 1 16,3-3 0-16,0 0 1 15,0-8 7-15,3-3-8 16,6-4-1-16,0-2-31 16,1 0-49-16,2-8 36 15,-2-6-49-15,0 2 19 16,-2-2 51-16,0 3 24 15,-4 5 0-15,-1 4 92 16,2 2-13-16,-1 5 29 16,3 15 11-16,1 7-47 15,1 7-18-15,1 0-27 16,1 4 7-16,1-6-11 16,-2-2-21-16,-1-7 14 15,-1-7-16-15,-2-5-9 16,1-8-47-16,7-3-144 0,-1-10-193 15,-3-7-779-15</inkml:trace>
  <inkml:trace contextRef="#ctx0" brushRef="#br1" timeOffset="-693.99">25603 18551 1141 0,'0'0'326'16,"0"0"-195"-16,0 0-25 15,0 0 2-15,0 0 6 16,0 0-52-16,0 0-34 16,-2 5 9-16,2-4-7 15,6 1 10-15,4-2-2 16,4 3-19-16,4-3 9 16,3 0-10-16,1 0-9 15,4 0 7-15,-1 0-15 0,-1 0-1 16,-2 0 0-16,-2 0 0 15,-3 0 11-15,-3 0 0 16,-2 0 2-16,-3 0 6 16,-5 0-17-16,1 0 20 15,-4 3-7-15,-1-3-3 16,2 0 10-16,-2 0-12 16,0 0 6-16,0 0 8 15,0 0-18-15,0 2 5 16,0-2-11-16,0 0 0 15,0 0 2-15,0 0-1 16,0 0-2-16,0 0-7 16,0 0-63-16,0 0-27 15,0 0-67-15,-3 0-404 0</inkml:trace>
  <inkml:trace contextRef="#ctx0" brushRef="#br1" timeOffset="1236.25">26441 18322 654 0,'0'0'364'0,"0"0"-229"16,0 0-88-16,0 0 98 16,0 0-8-16,0 0-43 15,0 0-43-15,0-4-44 16,0 4-5-16,-3 4-2 15,-2 9-2-15,1 4-5 16,-3 6 9-16,1 3-2 16,1 0 15-16,1-2-14 0,2-2-1 15,0 2 0-15,2-7 1 16,0-4 12-16,0-1-12 16,0-6-1-1,8 0 8-15,1-5-6 0,6-1 33 16,2 0-20-16,5-4-14 15,3-7 12-15,3 1-13 16,4 2 26-16,1 1 20 16,-2 2-16-16,-1 4 1 15,-4 1-22-15,-3 0-8 16,-8 0 5-16,-2 0-6 16,-7 3 0-16,-1 0-68 15,-5-1-104-15,0-2-85 16,0 0-358-16</inkml:trace>
  <inkml:trace contextRef="#ctx0" brushRef="#br1" timeOffset="1492.03">26645 18294 546 0,'0'0'870'0,"0"0"-705"15,0 0-123-15,0 0-6 16,-1 104 103-16,1-61-10 16,6 6-50-16,1 0-28 15,2-1-20-15,0-3 10 0,-1-8-29 16,-2-8-2 0,0-6 3-16,-1-9-13 0,1-8-32 15,6-6-88-15,-1 0-228 16,-1-7-53-16</inkml:trace>
  <inkml:trace contextRef="#ctx0" brushRef="#br1" timeOffset="1896.24">26929 18430 1152 0,'0'0'191'0,"0"0"-160"16,0 0-31-16,0 0 73 0,0 0 24 16,1 89-7-16,4-56-1 15,5 2-24-15,4-3 2 16,5-2-22-16,2-7-37 16,7-7 6-16,2-6-12 15,1-10-2-15,-1 0 19 16,-1-10-7-16,-4-11-3 15,-6-6-6-15,-5-7 4 16,-7 0-3-16,-4-2 4 16,-3-1-7-16,-4 2 46 15,-11 5-5-15,-6 4 3 16,0 6 3-16,-6 6-17 0,0 6 24 16,-1 8-31-16,-1 0-24 15,3 12 0-15,2 8-3 16,4 4-35-16,6 4-42 15,6 12-71-15,5-4-165 16,3-6-468-16</inkml:trace>
  <inkml:trace contextRef="#ctx0" brushRef="#br1" timeOffset="2686.17">27440 18718 413 0,'0'0'552'0,"0"0"-445"16,0 0-74-16,0 0-11 16,0 0 82-16,0 0-4 15,0 0-37-15,8 33-21 16,-7-26 9-16,1-5-8 15,-1 1-14-15,1-3 3 16,-2 0-30-16,1 0 66 16,3 0-18-16,-1 0-36 15,0-5 7-15,1 0-20 16,-3 0 8-16,1-2 6 16,-2 7-15-16,0-3 17 0,0 3 24 15,0 0-6 1,0 0 6-16,0 3-29 0,0 8-11 15,0 0 11-15,0 3-12 16,0-4 0-16,0 0 0 16,0-5-1-16,3-5-5 15,4 0-114-15,2 0-450 0</inkml:trace>
  <inkml:trace contextRef="#ctx0" brushRef="#br1" timeOffset="3172.03">27671 18490 1179 0,'0'0'493'0,"0"0"-412"16,0 0-65-16,0 0-2 15,0 0 56-15,-7-73-46 16,7 64-12-16,0 2-12 0,0 0 8 15,0 4 1-15,0 0 9 16,2 3-11-16,-2 0 5 16,0 0-12-16,0 3-1 15,0 8 0-15,4 10 1 16,0 10 20-16,4 9-11 16,-1 6 4-16,3 6 18 15,-2-1-11-15,1-1 18 16,-1-5-20-16,-1-9-17 15,-3-5 11-15,-1-12-12 16,2-7 0-16,-2-5 0 16,5-7-121-16,0-7-233 15,-3-6-465-15</inkml:trace>
  <inkml:trace contextRef="#ctx0" brushRef="#br1" timeOffset="3698.22">27807 18480 409 0,'0'0'1248'15,"0"0"-1200"-15,0 0-48 16,0 0 0-16,0 0 27 16,0 0 28-16,0 0-46 15,76-58 0-15,-50 58-2 0,2 0 9 16,-1 5 31-1,-2 9-6-15,-4 8 7 0,-6 2 11 16,-3 1-11-16,-11 2-13 16,-1-1-19-16,0-2-15 15,-14-4 9-15,-3-1-10 16,-1-5 0-16,0-8 1 16,3-2-1-16,3-4-7 15,4 0-5-15,3 0-22 16,4-10-14-16,1-3-46 15,0 2 23-15,7-1 6 16,9 4-5-16,2 5 16 16,5 3 28-16,0 0 16 15,6 7 10-15,-1 7 43 16,-1 7 32-16,-4 4 21 0,-6-4-21 16,-8 1 16-16,-3 0-43 15,-6-1-29-15,0-6 15 16,-13-1-22-16,-4-3 3 15,-5-2 2-15,-2-7-16 16,0-2 6-16,1 0-7 16,4 0-8-16,5-8-18 15,6-3-48-15,8-8-85 16,0 2-115-16,8 4-429 0</inkml:trace>
  <inkml:trace contextRef="#ctx0" brushRef="#br1" timeOffset="4110.21">28349 18408 1033 0,'0'0'487'16,"0"0"-474"-16,0 0-4 15,0 0 33-15,0 0 104 16,-56 103-41-16,56-69-55 15,7 0-36-15,12 0 24 16,4-2-1-16,4-8-25 16,5-6 12-16,0-4-23 15,3-11 6-15,-4-3-3 0,-1-2 6 16,-6-15 3 0,-6-6 9-16,-5-7-7 0,-7-7 7 15,-4-2-10-15,-2-1 19 16,0 2 16-16,-15 4-15 15,-3 3 20-15,-6 9 6 16,-4 3-27-16,-5 8 10 16,-3 5-40-16,0 6 0 15,1 6-1-15,2 14-25 16,3 4 1-16,7 2-23 16,4 3-17-16,7-5-23 15,9 9-104-15,3-5-189 16,0-8-622-16</inkml:trace>
  <inkml:trace contextRef="#ctx0" brushRef="#br1" timeOffset="4802.49">28712 18361 38 0,'0'0'1252'15,"0"0"-1126"-15,0 0-106 16,0 0 5-16,0 0 74 16,90 5-31-16,-62-5-37 15,2 0-21-15,-3-1-10 16,-7-3 16-16,-7 1-15 15,-9 2 11-15,-4 1 20 0,0 0 0 16,0 0 40 0,-13 0-40-16,-5 0-20 0,-4 0 7 15,-5 9-10-15,2 6 4 16,0-2 4-16,2 3-16 16,5-2-2-16,4 2 1 15,4-5-8-15,7-1 8 16,3-1-10-16,0-1-5 15,16 1 8-15,7 1-46 16,6-1 17-16,6 2-1 16,2 3 14-16,-2 0 23 15,-4 3 0-15,-6-2 19 16,-10-2 63-16,-5 3-15 16,-8-7 32-16,-2 2-4 15,0 0-29-15,-13 0 12 0,-4-3-45 16,-2-1-9-16,2-1-7 15,1-2-17-15,4-1-13 16,3-2-28-16,6-1-64 16,3 0-42-16,0 0-210 15,12-5-550-15</inkml:trace>
  <inkml:trace contextRef="#ctx0" brushRef="#br1" timeOffset="5244.32">29260 18501 1317 0,'0'0'577'16,"0"0"-478"-16,0 0-47 0,0 0 39 15,0 0-7-15,0 0-54 16,0 0-20-16,-66-14-8 16,50 14 4-16,-1 0-12 15,1 0 6-15,3 0 0 16,-1 0 0-16,4 10-11 15,2-1-4-15,0 2 2 16,5 3-2-16,1 3 15 16,2-3-12-16,0 3-1 15,13-4-10-15,4-3-18 16,7 0-13-16,4-9-33 16,0-1-18-16,4 0 33 0,-6 0-2 15,0-7 29-15,-8 0 45 16,-3 3 50-16,-6 4 74 15,-3 0 11-15,-2 7-13 16,-1 19-19-16,1 8-53 16,-2 8 1-16,-1 2 0 15,1-4-21-15,-1-1 7 16,2-10-24-16,-1-8-12 16,-1-9-1-16,1-4-3 15,-1-8-53-15,2-10-95 16,-1-8-145-16,0-4-790 0</inkml:trace>
  <inkml:trace contextRef="#ctx0" brushRef="#br1" timeOffset="5839.01">29645 18008 1139 0,'0'0'724'0,"0"0"-572"16,0 0-107 0,0 0 11-16,0 0 5 0,0 0-24 15,0 0 4-15,42 22-14 16,-17-17 11-16,5 0-5 15,-1-3-23-15,0 0-3 16,-2-2-7-16,-6 0 0 16,-4 0-7-16,-4 0-2 15,-5 0-38-15,-3 0-33 16,-4 0-18-16,-1-2-91 16,0 0-304-16,-8 2-716 0</inkml:trace>
  <inkml:trace contextRef="#ctx0" brushRef="#br1" timeOffset="6130.78">29589 18233 373 0,'0'0'994'0,"0"0"-812"15,0 0-130-15,0 0 44 16,0 0 81-16,0 0-36 16,80 12-74-16,-43-12-24 15,3 2 17-15,4-1-22 16,-1 0 4-16,-6 1-8 0,-4-2-15 16,-8 0 11-1,-8 0-29-15,-7 0 5 0,-5 1-6 16,-5 7-82-16,0 1-126 15,-11 1-778-15</inkml:trace>
  <inkml:trace contextRef="#ctx0" brushRef="#br1" timeOffset="21729.75">30391 17810 751 0,'0'0'304'0,"0"0"-196"16,0 0-6-16,0 0 11 16,0 0-23-16,0 0-22 15,-5 0-46-15,5 0 16 16,-1 1 8-16,-1 1-12 15,1 4-2-15,-4-1-9 16,0 4-4-16,-2 4 6 16,1 2-25-16,0 2 28 15,0 2-6-15,-1 5-9 16,3 0 14-16,2 5-11 16,2 1 0-16,0-3 7 0,2 3-21 15,11-1 17-15,6-2-7 16,5-2-4-16,5-1 41 15,2-5-25-15,3-5-9 16,1-4 0-16,-2-6-15 16,0-4 7-16,-3 0 0 15,-6-14-5-15,-1-6 27 16,-6-6-5-16,-6-7 5 16,-3-4 14-16,-7-4-22 15,-1-3 1-15,0 2-14 16,-6 1-7-16,-8 1 12 15,-3 5-12-15,-4 5-1 16,-2 3 22-16,-1 5-21 0,-2 2 9 16,-1 5-10-16,2 2 0 15,2 5-6-15,1 7 3 16,1 1-8-16,3 0-19 16,3 12-54-16,6 24-27 15,4 2-186-15,5-4-555 0</inkml:trace>
  <inkml:trace contextRef="#ctx0" brushRef="#br1" timeOffset="22033.17">30953 18206 1197 0,'0'0'393'0,"0"0"-301"16,0 0-63-16,0 0 21 15,0 0-22-15,0 0-12 16,0 0-2-16,9 0 1 16,-8 0 51-16,-1 0 0 15,2 0-13-15,-2 0-4 16,0 1-40-16,0 2 1 15,1 0-10-15,2 0-1 0,8-3-28 16,-4 0-338 0,1 0-759-16</inkml:trace>
  <inkml:trace contextRef="#ctx0" brushRef="#br1" timeOffset="22361.87">31126 17720 616 0,'0'0'941'0,"0"0"-867"15,0 0-46-15,0 0 78 0,0 0 21 16,0 0-75-16,0 0-52 15,2-16 8-15,6 41 3 16,0 15 5-16,1 10 21 16,3 9-20-16,-3 1 17 15,0 2-7-15,-2-8-21 16,2-4 7-16,-3-10-13 16,0-11 0-16,0-9 0 15,7-20-119-15,-4 0-238 16,2-8-472-16</inkml:trace>
  <inkml:trace contextRef="#ctx0" brushRef="#br1" timeOffset="22766">31476 17634 1350 0,'0'0'400'0,"0"0"-296"16,0 0-72-16,0 0-8 16,-13 79 24-16,7-36-10 15,3 4-9-15,3 8 3 16,0-2-31-16,5 1 5 16,9-5-5-16,5-9 7 0,3-7-8 15,2-5 0-15,-1-12 0 16,-1-6 11-16,-2-9-5 15,0-1-2-15,-5-11 20 16,-1-10 1-16,-3-6 12 16,-3-2-20-16,-4-2 1 15,-4 2 17-15,0 4-18 16,-4 4 3-16,-10 8-11 16,-7 4-1-16,-3 8-10 15,-4 1 2-15,-2 10-6 16,0 7-4-16,5 5-80 15,-1 15-56-15,9-6-360 16,5-3-564-16</inkml:trace>
  <inkml:trace contextRef="#ctx0" brushRef="#br1" timeOffset="23798.77">31945 17553 1249 0,'0'0'341'0,"0"0"-260"15,0 0-25-15,0 0 56 16,0 0 1-16,0 0-56 16,0 0-37-16,30-5 36 15,-6 1-1-15,2 1-21 16,6 1 3-16,1-5-37 0,-1 4 7 15,3-2-7-15,-5 1-15 16,-4-1-27-16,-6 2-101 16,-10 0-226-16,-7 0-474 0</inkml:trace>
  <inkml:trace contextRef="#ctx0" brushRef="#br1" timeOffset="24207.74">32043 17551 553 0,'0'0'720'16,"0"0"-604"-16,0 0-72 16,0 0 71-16,0 0 29 15,0 0-79-15,-46 72-15 16,46-61-25-16,0 0-25 16,0-1 16-16,6 0-14 0,7-4 6 15,4 0 8-15,5-2-15 16,3-1-1-16,2-2 0 15,0 4 1-15,3 1-1 16,-3 4 0-16,1 7 0 16,-2 1 4-16,-4 7-2 15,-4 4-2-15,-8 0 6 16,-7 3 2-16,-3-2 38 16,-1-1 1-16,-15-3 2 15,-6-2-5-15,-3 0-26 16,-3-7-9-16,-4 0 1 15,3-9-8-15,-1-4 11 16,2-4-7-16,2 0-5 0,7 0 16 16,4-5-17-16,4-5 0 15,7 1-3-15,4-4-71 16,1-8-128-16,13 3-336 16,2 1-375-16</inkml:trace>
  <inkml:trace contextRef="#ctx0" brushRef="#br1" timeOffset="24562.43">32427 17628 1617 0,'0'0'279'0,"0"0"-209"0,0 0-24 16,0 0 15-16,0 0-12 15,0 0-41-15,0 0-6 16,4 32 13-16,-4-8-15 16,0-2 0-16,0 5 0 15,0-3 8-15,0 0-8 16,0-5 0-16,0 0 0 16,9-6 7-16,5-1-5 15,5-3-2-15,2-4 6 16,4 0-5-16,1-3 10 15,-1-2-10-15,0 0 0 0,-5 0 3 16,-1-4-4 0,-3-5-16-16,-4-4-70 0,2-14-215 15,-4 5-211-15,-4-4-173 0</inkml:trace>
  <inkml:trace contextRef="#ctx0" brushRef="#br1" timeOffset="24803">32625 17548 1126 0,'0'0'387'0,"0"0"-280"15,0 0-32-15,0 0-30 16,0 0-7-16,0 0 58 16,0 76-21-16,0-33 20 15,0 6-17-15,1 6-3 0,4 1 2 16,-1-5-44-16,0-4 11 15,0-7-20-15,-1-8-23 16,3-6-1-16,0-9 0 16,6-9-77-16,-1-5-93 15,2-3-444-15</inkml:trace>
  <inkml:trace contextRef="#ctx0" brushRef="#br1" timeOffset="25606.83">33126 17829 1124 0,'0'0'525'16,"0"0"-443"-16,0 0 37 15,0 0 50-15,0 0-69 16,0 0-61-16,0 0-5 16,-51-39-26-16,31 35-7 0,-4 4 5 15,0 0-5-15,3 0-1 16,0 4 0-16,2 5-11 15,4 3 11-15,0 4-13 16,4 1-5-16,4 2 17 16,4 1-24-16,3-1 19 15,0 1-3-15,9-3-7 16,9-1-3-16,0-4-18 16,3-3-5-16,1-5 14 15,-3-3-9-15,2-1 30 16,0 0 5-16,-3-7 1 15,-2-2 1-15,-2-6 1 16,-1 3 20-16,-7 0 29 16,-1 5-11-16,-2 3-1 15,-2 4-29-15,1 0-9 0,-1 6 0 16,2 18-6-16,2 10 6 16,0 10 8-16,1 20-7 15,1 18-1-15,-1-6 0 16,-2-3 1-16,-1-13-2 15,-3-15 2-15,0 2 5 16,-1 3 6-16,-11-8-12 16,-5-9 0-16,-1-5 0 15,-4-11 1-15,-2-8 0 16,0-6 5-16,0-3-4 16,-3-6 12-16,2-14-14 15,0-4 8-15,5-2 11 16,2-7 6-16,9 1 22 15,6-1-19-15,3-1-13 0,3 2 2 16,14 1-16-16,2 5 0 16,-1 4-1-16,2 4 1 15,0 2 5-15,3 2-6 16,-1 3 1-16,2 2-1 16,0-1-34-16,1-2-61 15,-7 4-179-15,-6-1-671 0</inkml:trace>
  <inkml:trace contextRef="#ctx0" brushRef="#br1" timeOffset="26499.04">30155 18586 1164 0,'0'0'207'16,"0"0"-148"-16,0 0 88 15,0 0 57-15,0 0-79 16,0 0-55-16,0 0-3 16,97 6-20-16,-70-6-1 15,5 0-6-15,6 0-21 16,2-5 15-16,8 0-15 16,4 2 6-16,6 0 18 15,20 3-15-15,19-4-7 16,28 1-13-16,12-1-7 15,2 1 12-15,0-2-13 0,-6 0 13 16,7-2 14 0,3 4-27-16,0-2 12 0,0 4-1 15,-1-2-9-15,-8 1 8 16,-7 0-9-16,-9-1 0 16,-11-4 7-16,-11 0-2 15,-19 1-7-15,-14 1 1 16,-14 1-1-16,-3-3 1 15,8 4 12-15,7 0-2 16,6 2 0-16,-7-1-10 16,-12 2 0-16,-9 0 0 15,-13 0-12-15,-6 0 12 16,-10 0 0-16,-4 0 0 16,0 0 0-16,-3 0-25 0,0 0-20 15,0-3-56-15,-3-14-46 16,0 0-107-16,-6-3-827 15</inkml:trace>
  <inkml:trace contextRef="#ctx0" brushRef="#br1" timeOffset="26979.59">33098 17169 1185 0,'0'0'379'0,"0"0"-271"15,0 0-70-15,0 0 13 16,0 0 45-16,0 0 0 16,0 0-22-16,0-32-20 15,0 32-39-15,0 0-8 16,7 15-7-16,2 14 6 16,8 21 8-16,7 29-1 0,5 31-4 15,3 19 25 1,-7 10-24-16,-6-7 8 0,-13-11 5 15,-3-11-23-15,-3-16 14 16,0-20-14-16,0-22 1 16,0-17 8-16,0-9-3 15,0 0-4-15,0-3-2 16,-1 1 6-16,-2-9-7 16,1-12 1-16,-2-4-41 15,-2-13-92-15,2-8-573 0</inkml:trace>
  <inkml:trace contextRef="#ctx0" brushRef="#br1" timeOffset="28082.02">33090 17187 1152 0,'0'0'303'16,"0"0"-203"-16,0 0-50 16,0 0 87-16,0 0-11 15,0 0-43-15,0 0-17 16,-23-11-31-16,9 11-17 16,-5 0 1-16,-6 0-18 15,-7 3 4-15,-5 1-5 16,-7-1 1-16,-5 1 10 15,-4 1-11-15,-4-1 1 16,0 2 9-16,-4-1-10 16,-3-3 0-16,0 1 0 0,-2-3 0 15,-13 0 9 1,-19 0-7-16,-16 0-2 0,-5 0 6 16,4 0 0-16,9 0-6 15,11 0 0-15,1 0 1 16,1-3-2-16,1-5 1 15,4-1 0-15,1 1-1 16,1 0-7-16,1 0 0 16,-2 2-3-16,2 1-20 15,0 2 20-15,2 0-13 16,14 1 16-16,10 2 7 16,10-3-22-16,2 3-18 15,-10 0-36-15,-8 0-50 16,-9 0 45-16,0 3-37 15,5 5 68-15,4 1 26 0,5 0 12 16,6 0 13-16,9-1 0 16,5-4-2-16,9 2 2 15,6-3 1-15,5-1-1 16,2 0 8-16,8-2-6 16,2 0 9-16,3 0 9 15,3 0 7-15,2 0 12 16,0 0-23-16,-1 0-6 15,1 0 5-15,0 0-15 16,-2 0 0-16,-1 0-9 16,0 0-14-16,0 0 14 15,0 0-14-15,0 0 15 0,1 0 7 16,2 0 0-16,0 0 0 16,0 0 0-16,0 0-3 15,0 0 4-15,0 0 0 16,0 3 0-16,-1 4 1 15,-1 5 0-15,2 6-1 16,0 8 2-16,0 24 0 16,13 30 30-16,15 41 10 15,5 20-8-15,1 9-2 16,-6-5-18-16,-8-23 4 16,-5-10-4-16,-2-13-5 15,-2-25 26-15,-5-16-11 16,0-21-7-16,-3-7 4 0,2-1-21 15,-2 1 17 1,2-4-4-16,-4-9-7 0,-1-4 11 16,2-10-17-16,-2-2 0 15,0-1 0-15,0 0-35 16,1-4-78-16,1-6-168 16,-2 0-647-16</inkml:trace>
  <inkml:trace contextRef="#ctx0" brushRef="#br1" timeOffset="35717.99">20908 10911 1068 0,'0'0'240'0,"0"0"-134"16,0 0 54-16,0 0-12 16,0 0-9-16,0 0-16 15,0 6-53-15,0-5-3 16,0 0-7-16,0 0-19 15,0 1 19-15,0 1-22 0,0 0-4 16,0 4 3 0,0 5-29-16,0 6 21 0,0 6-1 15,0 8-26-15,0 1 19 16,0 6-20-16,0 3 5 16,0 0 5-16,0 0-11 15,0-1 0-15,0-3-1 16,4-6-3-16,0-7 4 15,2-8 0-15,3-10 1 16,4-7 18-16,19-20 27 16,27-52 54-16,40-69-8 15,28-48-16-15,23-42-28 16,11-19-42-16,-3 6-6 16,-1-6-15-16,-42 64-167 15,-30 30-175-15</inkml:trace>
  <inkml:trace contextRef="#ctx0" brushRef="#br1" timeOffset="127488.24">6922 16987 595 0,'0'0'246'0,"0"0"-150"15,0 0-14-15,0 0 21 16,0 0 8-16,0 0-15 15,0 0-50-15,0 0 15 16,0 0-11-16,0 0 9 16,0 0 4-16,0 0-44 15,0 0 7-15,0 0-22 16,0 0 5-16,0 3-5 16,0 9-4-16,0 6 0 15,0 4 5-15,0 3-4 0,0 3-1 16,0 2 0-1,0 2 0-15,6 1-1 0,4-1 1 16,-1 1 0-16,0-3 4 16,3-4-3-16,-1-1-2 15,1-3 1-15,4-3-5 16,1 0 4-16,3-2 1 16,4-2 0-16,3-1 4 15,1-1-3-15,2-2-2 16,1-2 1-16,1-1-4 15,-1-2 3-15,2 0 2 16,0-3-1-16,4 1 2 16,1-4-2-16,3 0 0 15,4 0 0-15,1 0 0 16,2 0 2-16,6 0-2 0,-1-4 0 16,2-2-1-1,-2 0 1-15,-1 1 0 0,3 0 0 16,-3-1-2-16,-1 2 2 15,1-6 0-15,0 1 1 16,-2-1-1-16,-4-2-5 16,-4 3-2-16,-4-1 0 15,-8 7-35-15,-6-1 30 16,-6 4-10-16,-6 0 5 16,-3 0 15-16,-5 4-8 15,-1 4 10-15,-1 0-2 16,-1-2 2-16,1 2 2 15,-1-3-2-15,2 1 0 0,0-1 0 16,0-2-7 0,3 0 7-16,2 0-8 0,2 0 8 15,3-2-8-15,1-1 8 16,4 2 0-16,0-2-1 16,4 0-3-16,5 0 4 15,1 0 0-15,2 0 1 16,6-6-3-16,0-5-3 15,1-3 4-15,0 1 0 16,-1 1 0-16,1 7 0 16,-1 5 1-16,0 0 0 15,-3 3 0-15,0 14 0 16,-5 2 0-16,-4 0 0 16,1 1 1-16,-1 1 5 0,-2-1-6 15,-1-2 6-15,2-4 0 16,0-4-6-16,4-4 0 15,-1-6 0-15,9-5 1 16,1-15 35-16,6-6-24 16,4-12-11-16,7 1 13 15,3-1-14-15,7 2-1 16,2 6 1-16,1 4-3 16,3 6-3-16,-5 9 7 15,3 5-1-15,-4 3 17 16,-5 3-17-16,0 0 17 15,-6 0 8-15,-4 6-3 16,-3 1 14-16,-5-1-2 0,-4-2 16 16,2-4-5-16,-5 0-35 15,-1-6 5-15,-1-8-15 16,0-5 9-16,-1 0-5 16,-2-3-4-16,-2 0-28 15,2-13-54-15,-4 7-120 16,-8 5-441-16</inkml:trace>
  <inkml:trace contextRef="#ctx0" brushRef="#br1" timeOffset="128113.93">7401 17724 540 0,'0'0'179'0,"0"0"-56"16,0 0-5-16,9 108 27 16,0-65-26-16,6 3-34 15,-5 0-7-15,3 1-49 16,-5-9-4-16,1-3-19 16,3-7 3-16,-6-3-18 15,-2-5 0-15,-2-4-182 16,-2-9-381-16</inkml:trace>
  <inkml:trace contextRef="#ctx0" brushRef="#br1" timeOffset="128331.11">7404 17976 456 0,'0'0'104'0,"0"0"-19"15,0 0 61-15,0 0 50 16,94-11-15-16,-61 8-77 16,1 0-67-16,3-1-19 15,-3-3-16-15,-2 1-2 16,2-11 0-16,-9 3-207 16,-8-2-156-16</inkml:trace>
  <inkml:trace contextRef="#ctx0" brushRef="#br1" timeOffset="128511.8">7686 17706 439 0,'0'0'404'0,"0"0"-233"16,0 0-112-16,16 101 5 15,-4-64 4-15,1-3-49 16,-2-1-8-16,1 4-11 15,0-5-247-15,-5-8-357 0</inkml:trace>
  <inkml:trace contextRef="#ctx0" brushRef="#br1" timeOffset="128877.45">7827 17998 641 0,'0'0'170'16,"0"0"60"-16,0 0-51 15,0 0-19-15,80 63-81 16,-67-41 32-16,-4 5-54 16,-3 3-50-16,-2-4 18 15,-4 4-25-15,0-7 7 16,-4-6-14-16,-7-2 4 16,-1-9-10-16,-2-5 0 15,-2-1-73-15,0-3 17 16,1-11 43-16,2-1 23 0,5-2-8 15,2 4 12 1,3 0-1-16,3 6 0 0,0 4-10 16,0 3 10-16,9 0 0 15,9 10 29-15,2 9 26 16,2 1-31-16,2-1-3 16,1-3-19-16,-2-5 8 15,2-5-17-15,-3-6 7 16,4-3-86-16,-8-16-250 15,-7-2-385-15</inkml:trace>
  <inkml:trace contextRef="#ctx0" brushRef="#br1" timeOffset="129246.92">8030 17945 804 0,'0'0'346'0,"0"0"-245"15,3 92-60-15,11-48 14 16,5-5 3-16,4-3-15 16,2-9-25-16,5-8-8 15,-2-8-3-15,2-11-6 16,-3 0-1-16,-2-17 0 16,-4-13 1-16,-8-7 6 15,-4-5-7-15,-7-3 9 0,-2-2 15 16,-8 2 2-1,-10 4 57-15,-4 7-8 0,-3 8 5 16,-4 4 17-16,1 6-36 16,0 7-5-16,-1 6-4 15,3 3-40-15,3 0-6 16,1 13-6-16,4 5-26 16,7 7 6-16,5 0-32 15,5 1-65-15,1 7-99 16,7-7-92-16,4-7-387 0</inkml:trace>
  <inkml:trace contextRef="#ctx0" brushRef="#br1" timeOffset="129488.09">8549 18037 971 0,'0'0'167'16,"0"0"-89"-16,0 0 38 16,84 14 90-16,-53-14-63 15,5 0-47-15,-3-3-64 16,-2-5-23-16,-3-4 1 16,-3 1-10-16,-8-2-45 15,-11-7-138-15,-6 5-171 16,0 1-351-16</inkml:trace>
  <inkml:trace contextRef="#ctx0" brushRef="#br1" timeOffset="129675.12">8694 17836 1172 0,'0'0'283'15,"0"0"-205"-15,13 76-15 16,1-36 4-16,1 2 11 15,0-5-10-15,-2-3-51 16,-1-5-4-16,1-6-13 16,2-11-43-16,0-5-193 15,-6-7-490-15</inkml:trace>
  <inkml:trace contextRef="#ctx0" brushRef="#br1" timeOffset="130650.58">9100 17819 660 0,'0'0'587'0,"0"0"-487"16,0 0-63-16,10 100-31 15,-7-64 83-15,2 0 2 16,2-2-8-16,-3-3-16 0,1-6-59 15,1-5 2 1,-3-6-10-16,0-6 6 0,-3-5-2 16,0-3-3-16,0 0 16 15,0-14-10-15,0-7-7 16,-3-8-2-16,-3-3-6 16,3-3-8-16,3 7 10 15,0 6-10-15,3 5 10 16,15 5 4-16,1 8-2 15,7 3 3-15,2 1 1 16,3 0 0-16,-1 0 5 16,-3 0-5-16,-2 0 7 15,-5 0-1-15,-5 0-5 16,-5-2-1-16,-5-5 0 16,-2 0 1-16,-3-2 16 0,0-2 17 15,-5 1 39 1,-5-2-37-16,-5 3-28 0,3 4 6 15,1 5 7-15,0 0 1 16,3 2-6-16,2 18-15 16,4 6 0-16,2 6-2 15,0 5 2-15,0 1-1 16,5-2 0-16,7-4 0 16,3-4-6-16,0-8 6 15,7-7-13-15,2-7-71 16,3-6-127-16,3 0 77 15,1-6 42-15,0-13-138 16,-4-1-77-16,1-3 50 0,-5-3 116 16,-5 2 126-1,-6 0 15-15,-5 2 132 0,-4 2 107 16,-3 6-31-16,0 2 31 16,0 4-52-16,-7 3 17 15,-2 4-64-15,-2 1-63 16,0 0-17-16,0 10-32 15,2 4-18-15,1 5 2 16,6 5-12-16,2 2-5 16,0 1 4-16,10 2 1 15,8-2 0-15,4-2 7 16,4-2-6-16,2-7-1 16,-1-5-15-16,-2-5-26 15,-1-6-37-15,-3 0 44 0,-3-15 33 16,-6-6-20-1,-6-5 9-15,-5-7 6 0,-1 1 8 16,0-2-2-16,-3 5 0 16,-3 2 7-16,0 13 17 15,5 8 8-15,1 6-7 16,0 1-9-16,9 21-15 16,10 4 11-16,1 6-12 15,3-1-3-15,1-2-7 16,-2-5 2-16,-2-4-49 15,-1-9-121-15,-5-11-82 16,-1 0-60-16,-8-6-591 0</inkml:trace>
  <inkml:trace contextRef="#ctx0" brushRef="#br1" timeOffset="130807.98">9743 17761 1461 0,'0'0'312'16,"0"0"-312"-16,0 0-182 15,0 0-216-15,0 0 15 0</inkml:trace>
  <inkml:trace contextRef="#ctx0" brushRef="#br1" timeOffset="131265.62">9995 17892 995 0,'0'0'300'15,"24"82"-195"-15,-8-28-80 16,2 8-3-16,0-3 64 16,0-2 7-16,-2-6-31 15,5-3-43-15,-6-9-13 16,-3-5 6-16,0-9-12 15,-6-6-2-15,-3-10-9 16,-3-9 6-16,0 0-2 16,-8-14 6-16,-11-12-5 15,1-13 6-15,-6-5 1 16,3-2 40-16,5 0 26 0,-1-1-19 16,8 2 2-16,5 2-35 15,4 7-5-15,0 5 2 16,10 4-6-16,10 10 1 15,2 6-6-15,5 4 0 16,1 7 8-16,2 0-3 16,-3 0-1-16,-3 13 15 15,-6 2 2-15,-6 6 20 16,-6 3 0-16,-6 2-13 16,0-3 8-16,-6 3-37 15,-12-6 6-15,1-4-6 16,-5-7-16-16,3-5-6 15,-1-4-68-15,4 0-248 0,5-9-505 16</inkml:trace>
  <inkml:trace contextRef="#ctx0" brushRef="#br1" timeOffset="132902.58">7052 18064 582 0,'0'0'235'0,"0"0"-112"0,0 0 1 16,0 0 29-16,0 0 8 16,0 0-42-16,0 0-27 15,-42 39-11-15,26-32 13 16,-4 4-21-16,-5-3-9 16,-8 3-4-16,-1-6-51 15,-9 4-3-15,-4-3-6 16,-3 3 2-16,-4-5 4 15,3 2-5-15,-4-3-1 16,-3-2 11-16,-2-1-11 16,-1 0 0-16,3-13 0 15,0-3-4-15,4-7 4 16,3-4 0-16,-1-6 8 16,6-1-8-16,4-8 0 15,0 2 0-15,2-3-12 0,4 4-10 16,5 2 15-16,7 4 7 15,6 4 0-15,5 4 2 16,4 3-1-16,1 3-2 16,4 5-7-16,-2-3 5 15,3 8 3-15,3 2 0 16,0 1 0-16,0 5 6 16,-3 1-5-16,3 0-1 15,0 0 0-15,0 0 1 16,0 0 5-16,-3 0-6 15,1-3 1-15,-1 0 8 16,-1 3-8-16,-1-3-1 16,1 3 0-16,0 0-4 0,1 0-5 15,1 0 7 1,1 0 2-16,-1 0-1 0,2 5-7 16,0 10-4-16,2 10-7 15,12 8-3-15,6 5 16 16,4 3 2-16,1-2-18 15,-3-2-2-15,-5-10-40 16,-4-7 30-16,-4-7 12 16,-4-6-10-16,-4-7 18 15,1 0 2-15,-2 0 12 16,0 0 0-16,0-10-2 16,-11-14 1-16,-5-5-21 15,-4-9 7-15,-5-7 14 0,-3-2 1 16,-1 0-37-16,1 0 24 15,0 5-6-15,4 7 19 16,6 5-1-16,3 8 1 16,3 12-1-16,9 0 1 15,-3 6 0-15,6 2 1 16,0 1 0-16,0 1-2 16,0 0 1-16,0 0-41 15,3 4 22-15,12 5 9 16,7 5 10-16,7-3-1 15,5 0 1-15,2-1 0 16,3-1-6-16,-2-1 0 0,-6-5 6 16,-7 3 1-1,-6-1 0-15,-6 1 2 0,-8 0 5 16,-4 6-8-16,-1 1 32 16,-20 3-9-16,-3 4 28 15,-6 0-10-15,-1 1-15 16,4-1 6-16,-1 0-26 15,8 0-6-15,-5 11-2 16,6-4-154-16,4-1-404 0</inkml:trace>
  <inkml:trace contextRef="#ctx0" brushRef="#br1" timeOffset="138762.95">11207 8459 464 0,'0'0'95'16,"0"0"-31"-16,0 0 51 15,0 0 41-15,0 0-49 0,0 0 5 16,-71-31-31-16,62 30 8 16,-2-1-28-16,2 2-36 15,0 0 3-15,-2 0-8 16,-3 5-14-16,2 6-5 15,-3 4-1-15,-1 1 1 16,-2 6 3-16,-1 0-4 16,-1 5 0-16,-1 1 6 15,-3 4-5-15,-1 1-1 16,0 4 0-16,-2 2 0 16,1 0 0-16,1 2 0 15,4 0 0-15,5 0 2 16,1 2-1-16,6 1-1 0,4-1 0 15,5 2 2-15,0-1 0 16,0 1-2-16,14 2 0 16,5 0-2-16,2-1 6 15,6 0-4-15,3-2 0 16,1 2 0-16,5-3 7 16,3 1-6-16,3-1-1 15,4-4 0-15,2-1 12 16,4-2-12-16,3-2 1 15,4-1-1-15,4-2 10 16,0-1-10-16,1-2 0 16,0-2-1-16,0-1 4 15,1 0-3-15,3-3 1 0,-1-2-1 16,2 0 13 0,-2-2-12-16,3-2-1 0,-5-1 0 15,1-1 1-15,0-4 2 16,-2 0-3-16,3-4 6 15,2 1 31-15,1-3-29 16,3-2 18-16,0-2 1 16,0 0-11-16,0 0 27 15,2-5-36-15,8-3 0 16,13-1 11-16,11-3-12 16,5 0-6-16,-9 2 0 15,-12 2 1-15,-10 1 8 16,0 2-9-16,1 1 1 15,1 1 6-15,-9 2-4 0,-13 1-3 16,-10 0 0-16,-3 0 1 16,8 0-2-16,9 0 2 15,9 0-1-15,2 0 5 16,1 0-4-16,-2 0-1 16,2 0 0-16,2 0 1 15,-2 0 0-15,11-5-1 16,12-3 0-16,11-1 4 15,-7-2-2-15,-21 3-3 16,-22 2 1-16,-13-1-1 16,12 0 0-16,9-3 2 15,10 1 0-15,10-4 7 16,-10 3-2-16,0 0-6 0,0 1 0 16,-12 4-8-16,11-1 7 15,-4 2 1-15,2-1 0 16,-2-1 4-16,-3 2-3 15,1-2-1-15,-7-1 0 16,-2 2-1-16,-5-5 0 16,-4 1 1-16,-6-2 0 15,-1-3 8-15,-5-1-7 16,-3-2-1-16,0-2 0 16,-4-3 1-16,0 1 1 15,-2-3 0-15,-2 1 3 16,-1-3 1-16,-3 2 3 15,-4-5-10-15,-3 3 1 16,-2-4 0-16,-6-2 9 0,-3-1 35 16,-5-4-21-16,-4-1 9 15,0 2-31-15,0 1 14 16,-12-1-12-16,-4 2 3 16,-8 0 10-16,-3-1-10 15,-6 2 10-15,-3-1 22 16,-4 1-38-16,-6-1 10 15,0 0-10-15,-8 4 1 16,-4-3-1-16,-5 4 0 16,-19-5 0-16,-19-2 3 15,-23-2-2-15,-10 4-1 16,4 8 0-16,8 4 0 16,8 8 1-16,-2 1-1 15,-1 3 0-15,3 0 0 0,-1 4-3 16,-1 0 3-1,-2-2 0-15,-1 3 7 0,-4 1-8 16,1 0 1-16,0-1 0 16,-2 3-2-16,1-1 7 15,1 0-5-15,3-1 0 16,-5 1 0-16,3-1-3 16,0 0 3-16,-2 0 0 15,3-1 0-15,-1 0-4 16,1 2 3-16,-3 0 1 15,1 2 0-15,-2 1-7 16,-4 0 2-16,-8 10 5 0,-3 4-1 16,-5 4-5-16,-1 3-5 15,2 3 11-15,0-1 0 16,4 0-19-16,8 1 10 16,4-4 2-16,4 3 7 15,4-1-38-15,7 0-22 16,12 3-82-16,12-1-24 15,27-6-138-15,15-2-344 0</inkml:trace>
</inkml:ink>
</file>

<file path=ppt/ink/ink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11.375" units="1/deg"/>
          <inkml:channelProperty channel="T" name="resolution" value="1" units="1/dev"/>
        </inkml:channelProperties>
      </inkml:inkSource>
      <inkml:timestamp xml:id="ts0" timeString="2021-05-19T16:08:15.252"/>
    </inkml:context>
    <inkml:brush xml:id="br0">
      <inkml:brushProperty name="width" value="0.05292" units="cm"/>
      <inkml:brushProperty name="height" value="0.05292" units="cm"/>
      <inkml:brushProperty name="color" value="#92D050"/>
    </inkml:brush>
  </inkml:definitions>
  <inkml:trace contextRef="#ctx0" brushRef="#br0">1630 1003 763 0,'0'0'282'16,"0"0"-194"-16,0 0-13 15,0 0 64-15,0 0 22 16,0 0-24-16,0-5-23 0,0 5-53 16,0 0-1-16,0 0-4 15,0 0-19-15,0 0 11 16,0 0-19-16,0 0-8 15,0 0 7-15,0 0-21 16,0 0 3-16,0 0-10 16,0 0 1-16,0 0 3 15,0 0-4-15,0 0 0 16,0 0 6-16,0 0-4 16,0 0-2-16,0 0 0 15,0 0 2-15,0 0-2 16,0 0 0-16,0 0 8 15,0 0-4-15,0 0-3 0,0 0-1 16,0 0 0-16,0 0 0 16,0 0 0-16,0 0 0 15,0 0 0-15,0 0 5 16,0 0-5-16,0 0 0 16,0 0 0-16,0 0-3 15,0 0-3-15,0 0 6 16,0 3-7-16,3 19 7 15,19 28-12-15,17 41 12 16,16 50 0-16,9 24-1 16,-4 3 0-16,-12-15 1 15,-8-35 0-15,-9-18 3 16,-8-25-2-16,-7-21-1 16,-4-22 0-16,-3-8 1 0,0-3 0 15,-3-1-1-15,3-3 0 16,-5-8 0-16,-1-6 0 15,-1-3-9-15,-1 0-66 16,2-15-116-16,0-4-164 16,-1-6-461-16</inkml:trace>
  <inkml:trace contextRef="#ctx0" brushRef="#br0" timeOffset="503.97">2171 1040 965 0,'0'0'292'0,"0"0"-179"16,0 0-39-16,0 0 44 15,0 0 4-15,0 0-43 16,0 0-17-16,0-8-49 16,0 8-13-16,0 0-1 15,0 16-23-15,0 9 24 16,0 18 6-16,0 29-4 16,0 34 21-16,0 34-16 0,-4 13-7 15,1-6 2-15,-6-21 7 16,3-40-9-16,-4-23 1 15,4-19 0-15,0-10 31 16,1 0 2-16,-1 0 2 16,-1-2 4-16,4-9-30 15,3-6 19-15,-3-6-16 16,3-5-7-16,0-1 10 16,0-2-16-16,0-1 0 15,0-1 0-15,0-1 2 16,0 0 4-16,0 0-5 15,0 0 0-15,0 0 2 16,0 0-3-16,0-3-36 0,3-5-204 16,4-1-793-16</inkml:trace>
  <inkml:trace contextRef="#ctx0" brushRef="#br0" timeOffset="2657.9">2500 2116 537 0,'0'0'280'0,"0"0"-152"16,0 0 10-16,0 0-7 15,0 0-36-15,0 0-16 16,0 0-37-16,-2 0-5 15,2 0-1-15,0 0-10 16,0 0 8-16,0 0-11 16,0 0 3-16,0 0 22 15,0 0-23-15,0 0 10 16,0 0-6-16,0 0-14 16,0 0 8-16,0 0-14 15,0 0-2-15,0 0 3 16,0 0-9-16,0 0-1 15,0 0 0-15,0 0 1 0,0 0-1 16,0 0 0-16,0 0 0 16,0 0 5-16,0 0-4 15,0 0-1-15,0 0 0 16,0 0 0-16,0 0 0 16,0 0 0-16,0 0 0 15,0 0 1-15,0 0 0 16,0 0-1-16,0 0 0 15,0 0 1-15,0 0 3 16,0 0-4-16,0 0 1 16,0 0 7-16,0 0-7 15,0 0-1-15,0 0 0 16,0 0 1-16,0 0 11 16,0 0-12-16,0 0 0 15,0 0 0-15,0 0 0 0,0 0 0 16,0 5-11-16,0 12 11 15,7 11-3-15,7 13 3 16,5 23 0-16,7 28 6 16,4 17-6-16,-2 4 0 15,-3-21 0-15,-10-26 0 16,-6-28-3-16,-1-9 4 16,-2 0-1-16,-1-2 0 15,1-4-1-15,-3-7 1 16,-1-9 0-16,-1-5 0 15,-1-2 5-15,0 0-5 16,0-9-50-16,0-12-112 0,-3-7 18 16,-7-8 50-16,-5-7-38 15,-9-28-126-15,3 11-41 16,2 4-212-16</inkml:trace>
  <inkml:trace contextRef="#ctx0" brushRef="#br0" timeOffset="2995.47">2464 2145 388 0,'0'0'185'16,"0"0"-104"-16,0 0-22 15,0 0 19-15,1-85 63 16,7 71-50-16,8 2-47 16,3 5-17-16,1 3-25 0,10 4 48 15,1 0-21-15,2 4 10 16,4 12 3-16,-4 3-23 15,-5 1 20-15,-5 4-5 16,-7-1-4-16,-10 3 11 16,-6 0-15-16,0 3-7 15,-12 0 4-15,-9 1-21 16,-7-3 10-16,1-6-11 16,-1-4 0-16,4-5 6 15,4-6-5-15,3-5-1 16,3-1 14-16,8 0-15 15,0-5-30-15,5-7-47 16,1-7-96-16,0 4-123 16,10 1-74-16</inkml:trace>
  <inkml:trace contextRef="#ctx0" brushRef="#br0" timeOffset="3626.65">2930 2056 540 0,'0'0'233'0,"0"0"-163"15,0 0-54-15,0 0 35 16,0 0 47-16,0 96 3 16,0-61-41-16,0 2-33 15,2-2-12-15,1-4-2 16,3-7-13-16,0-7 0 0,-3-5 0 15,2-7 1-15,-4-2 5 16,-1-3-5-16,0 0 22 16,0-2 9-16,-1-9-31 15,-7-3 0-15,-1-3 11 16,-3-2-12-16,2-1 22 16,2-2 13-16,2 1-3 15,6 0-4-15,0-1-28 16,0 3 0-16,3 2-1 15,8 2-2-15,1 3 3 16,4 5 0-16,-1 4 0 16,6 3 2-16,0 0-1 0,1 0 6 15,-4 10-7 1,3 6 1-16,-6 4 0 0,1 6 1 16,-4 3-1-16,1 2 11 15,1-1-12-15,2-3 2 16,1-4-2-16,5-6 0 15,2-9 1-15,1-5-1 16,-2-3 0-16,2-4 2 16,-4-13 7-16,-3-6 20 15,-5-4 16-15,-4-2 22 16,-6-1 39-16,-3 2-32 16,-1 1-2-16,-16 3-5 15,-8 5-50-15,-5 4 0 0,-4 7-7 16,-5 5-10-1,0 3 0-15,2 3 0 0,9 12-20 16,4 14-81-16,9-5-165 16,6-3-281-16</inkml:trace>
  <inkml:trace contextRef="#ctx0" brushRef="#br0" timeOffset="4160.56">3426 2074 846 0,'0'0'143'16,"0"0"-109"-16,28 75-16 0,-10-31 12 16,3 5 57-16,9 9 16 15,3 5-31-15,1 0-40 16,-1 4-9-16,-3-5-22 15,-8-3 5-15,-3-10-6 16,-11-5 0-16,-5-9 10 16,-3-11-10-16,0-10 9 15,-3-10 155-15,-12-4 4 16,0-4-76-16,-9-17-26 16,-3-12-50-16,-4-9 16 15,0-12-10-15,-2-15-7 16,6 3-6-16,6-1-1 0,6 2-9 15,9 15 1-15,6-4-29 16,0 8 17-16,12 10 5 16,7 7 7-16,4 7-6 15,1 7 8-15,6 8-2 16,-2 7 0-16,2 0-1 16,-2 9 1-16,-4 10 0 15,-8 4 0-15,-5 6 7 16,-11 2-6-16,0 5-1 15,-18 1 0-15,-9 2 1 16,-3-3 2-16,-4-5-3 16,6-6 0-16,2-10 0 15,4-8-40-15,4-7-105 16,9-6-200-16,3-9-857 0</inkml:trace>
  <inkml:trace contextRef="#ctx0" brushRef="#br0" timeOffset="4334.32">3717 2188 789 0,'0'0'130'0,"0"0"-26"16,0 0-5-16,40 90 22 16,-33-67-48-16,-2-3-47 15,-2-5-6-15,-3-6-20 16,0-5-55-16,0-4-337 0</inkml:trace>
  <inkml:trace contextRef="#ctx0" brushRef="#br0" timeOffset="4538.64">3545 1789 352 0,'0'0'1422'0,"0"0"-1258"16,0 0-115-16,0 0-36 16,0 0-13-16,0 0-1 15,0 0-36-15,12-12-89 16,10 7-101-16,1 1-369 0</inkml:trace>
  <inkml:trace contextRef="#ctx0" brushRef="#br0" timeOffset="4970.14">3838 1860 439 0,'0'0'591'16,"0"0"-525"-16,17 90 49 16,-6-40 25-16,2 3-72 15,2 3-1-15,0-5-13 16,5-3-21-16,-3-7-9 15,1-10-23-15,-3-9-1 16,0-7 2-16,-3-6-1 16,3-8 10-16,0-1 10 0,-3-6 39 15,6-10-9-15,-5-9 2 16,-1-4-12-16,-3-7-24 16,-3 0-6-16,-1-1 8 15,-5 1-8-15,0 3-11 16,0 4 17-16,-5 10-16 15,-1 6 8-15,-3 8-3 16,3 5-6-16,-3 15-1 16,2 14-12-16,4 9 13 15,3 6 2-15,0 4-2 16,9-2 0-16,10-9 0 16,8-5-11-16,1-9 11 15,5-8-38-15,-2-8 29 16,-1-7-118-16,3-13-135 0,-8-8-253 15,-7-6-77-15</inkml:trace>
  <inkml:trace contextRef="#ctx0" brushRef="#br0" timeOffset="5603.89">4331 2014 508 0,'0'0'682'16,"0"0"-640"-16,0 0-32 15,0 0-10-15,0 0 47 16,36 85 28-16,-15-46-17 15,3 0 18-15,3 2 97 16,1-4-103-16,-1-4-47 16,-2-7-11-16,-3-6 5 15,-8-8-17-15,-2-5 1 0,-5-5 5 16,-5-2 10-16,-2-9 78 16,0-11-31-16,0-12-49 15,0-5 5-15,0-2-19 16,-2 0-8-16,1 5 2 15,1 10-16-15,0 12-16 16,3 9 17-16,7 3-15 16,8 15 35-16,2 13 2 15,2 7 0-15,5 0 0 16,-2 1-1-16,3-8 10 16,-5-6-9-16,2-10-1 0,-4-7 14 15,0-5-14-15,-6 0 13 16,-2-12-13-16,-1-10 1 15,-4-5 17-15,-5 0-18 16,-2-2 0-16,-1 5 0 16,0 6-14-16,0 7-1 15,0 11-4-15,0 0-83 16,2 11 61-16,5 11 26 16,5 8 15-16,4 1 0 15,1-3 1-15,10-4-1 16,1-5 0-16,6-8 0 15,1-5 2-15,-1-6-1 16,-1 0-1-16,1-8 0 16,-8-13 1-16,-6-3-1 15,-5-2 18-15,-9-5 18 0,-6 0 42 16,0 0 8-16,-13 2-7 16,-11 5-20-16,-12 2-24 15,-3 8 2-15,-4 8-34 16,-3 6-3-16,-14 25-44 15,15 9-197-15,5 3-320 0</inkml:trace>
  <inkml:trace contextRef="#ctx0" brushRef="#br0" timeOffset="31342.47">6051 1813 983 0,'0'0'288'0,"0"0"-172"16,0 0-22-16,0 0 75 16,0 0-30-16,0 0-21 15,2 0 2-15,-1 0-85 16,-1 0 8-16,4 0-30 0,-1 0-7 15,3 0 12-15,5 0-9 16,7 0 8-16,4 0 11 16,4 0-27-16,5 0-2 15,4 0-10-15,3 0 11 16,1 0-12-16,0 0 12 16,-1 0-20-16,-4 0 6 15,-5 0-96-15,-8 0-33 16,-11 0-103-16,-5 5-150 15,-5 4-286-15</inkml:trace>
  <inkml:trace contextRef="#ctx0" brushRef="#br0" timeOffset="31577.02">6119 2002 918 0,'0'0'326'15,"0"0"-239"-15,0 0-41 16,0 0 62-16,0 0 17 16,0 0 16-16,99 7-39 15,-54-7-50-15,1 0-1 16,2 0-39-16,-2 0 4 16,-3 0-12-16,-3 0-4 15,8-2-164-15,-12-2-433 0,-6-4-623 16</inkml:trace>
  <inkml:trace contextRef="#ctx0" brushRef="#br0" timeOffset="31964.08">6919 1267 1160 0,'0'0'187'16,"0"0"-146"-16,0 0-30 0,0 0-2 16,0 0-9-16,0 0 12 15,0 0 43-15,42 72 71 16,-12-9-29-16,7 24 6 15,8 27 19-15,1 7-53 16,-6-7-2-16,-12-29-52 16,-8-27-5-16,-5-17 2 15,-3-7-12-15,4 2 1 16,-2 0-1-16,2-1-13 16,-2-11-36-16,-1-7-43 15,-4-11-48-15,-3-6-40 16,0-19-91-16,-2-10-58 15,-4-7-492-15</inkml:trace>
  <inkml:trace contextRef="#ctx0" brushRef="#br0" timeOffset="32227.98">7335 1257 715 0,'0'0'645'15,"0"0"-545"-15,0 0 5 16,0 0 6-16,0 0-70 16,0 0 17-16,0 0-35 15,23 130 52-15,-7-20 30 16,1 16-42-16,-6-6-8 16,-6-28-30-16,-5-33-24 15,1-20 32-15,-1-6-28 0,3 1-3 16,2 0-4-16,8 0-9 15,-4-10-140-15,0-10-693 0</inkml:trace>
  <inkml:trace contextRef="#ctx0" brushRef="#br0" timeOffset="33504.37">7763 1844 692 0,'0'0'172'15,"0"0"-85"-15,0 0 37 16,0 0-20-16,-3 100 5 16,3-56-6-16,0 5-54 15,0-1 21-15,2 0-41 0,-1-7-16 16,-1-8 35-16,2-8-31 16,-2-10 4-16,0-6-17 15,0-6 5-15,0-3 51 16,0-2 52-16,0-13-61 15,0-9 23-15,0-6-73 16,0-6 12-16,0 2-13 16,0-2 1-16,3 5 0 15,4 2 0-15,5 4-1 16,0 4 0-16,7 1 0 16,1 3 0-16,4 3-6 15,1-1-14-15,3 0 11 16,1 1 2-16,-1 0-8 0,-2-1 14 15,-4-2-23-15,-1 5 23 16,-8-1 0-16,-4 5 1 16,-6 2 1-16,-3 2 1 15,0 1 17-15,0 3-19 16,-12 0-21-16,-3 2 12 16,-4 13 8-16,4 6 2 15,-1 7 10-15,5 3-10 16,5 5 7-16,6-2 12 15,0 2-14-15,9-2 2 16,13-6-8-16,5-5-26 16,7-8 7-16,4-6 19 0,-1-9 0 15,1 0-14 1,-3-14-17-16,-2-10 31 0,-7-3-1 16,-4-6 1-16,-6 0 1 15,-5-1 0-15,-7 1 4 16,-2 5 6-16,-2 8-2 15,0 3 7-15,0 10 31 16,0 7-29-16,0 4 14 16,0 18-25-16,0 13 2 15,1 7 9-15,11 8-12 16,5-3-7-16,5-6 1 16,5-9 0-16,2-10 0 15,3-10 7-15,-1-7-2 16,-1-5 1-16,-2-10 16 15,-4-12-22-15,-6-11 0 0,-3-5 1 16,-6-4 1-16,-6-2-2 16,-3 2 8-16,0 5-8 15,0 9 3-15,0 9-9 16,0 12 6-16,0 7-41 16,0 7 12-16,0 20 29 15,3 9 11-15,12 4 12 16,3 2-15-16,4-3-10 15,3-8 2-15,4-9-21 16,-1-10-19-16,2-12-36 16,-9-14-206-16,-6-10-446 0</inkml:trace>
  <inkml:trace contextRef="#ctx0" brushRef="#br0" timeOffset="33671.14">8557 1569 1787 0,'0'0'257'16,"0"0"-176"-16,0 0-80 15,0 0-1-15,0 0-17 16,0 0-52-16,0 0-95 16,61 15-538-16</inkml:trace>
  <inkml:trace contextRef="#ctx0" brushRef="#br0" timeOffset="34150.28">8916 1827 793 0,'12'74'240'0,"6"15"-159"15,2 17 36-15,2-9 9 16,0-13-33-16,-2-15 17 15,-1-15 33-15,-3-16-76 16,-5-5-23-16,-2-3-14 16,3 0-29-16,-3-2 13 15,-6-11 6-15,-3-11 4 0,0-6 71 16,0-6 19 0,-9-22-46-16,-11-12-53 0,-6-27-9 15,-6-22-12-15,-1-22 3 16,4-4 0-16,10 20-10 15,11 25 13-15,8 27-45 16,0 11 25-16,4 1-26 16,11-1 8-16,9 3 16 15,3 15 22-15,2 11 5 16,3 3-5-16,-1 11 0 16,-1 11 32-16,-7 6-31 15,-7 1 20-15,-9 5-1 16,-7-2-8-16,-4 1 22 15,-17-2-34-15,-6-5 1 16,-4-3 9-16,3-6-4 0,0-4-10 16,5-8 4-16,0-5-93 15,10 0-100-15,1-11-403 0</inkml:trace>
  <inkml:trace contextRef="#ctx0" brushRef="#br0" timeOffset="34348.19">9191 1789 1260 0,'0'0'231'16,"0"0"-58"-16,18 88-36 16,-10-49-58-16,0-2 3 0,3-5-51 15,-3-8-18 1,-2-8-11-16,0-16-2 0,-3 0-164 15,-1-11-191-15</inkml:trace>
  <inkml:trace contextRef="#ctx0" brushRef="#br0" timeOffset="34495.74">9091 1537 1015 0,'0'0'1014'16,"0"0"-914"-16,0 0-57 15,0 0-43-15,0 0-58 0,0 0-4 16,0 0-102 0,37 42-494-16</inkml:trace>
  <inkml:trace contextRef="#ctx0" brushRef="#br0" timeOffset="35126.26">9419 1898 1185 0,'0'0'196'16,"0"0"-100"-16,0 0 16 16,0 0-16-16,0 0 54 15,0 0-46-15,82-20-57 16,-76-6-46-16,2-3 23 16,-8-2-24-16,0 4 0 15,0 5-19-15,-11 5-33 0,-1 8 42 16,-1 9 0-16,1 10 10 15,-3 19 7-15,4 11-7 16,4 5 0-16,4 2 36 16,3-2-36-16,0-7 10 15,13-7-10-15,5-8-1 16,3-8-8-16,3-9 18 16,3-6-5-16,0-3 26 15,-2-18-29-15,-1-8 4 16,-3-5-5-16,-2-5-28 15,-4 0 27-15,-2 2-40 16,-2 6 40-16,-2 9-15 16,0 11 8-16,-3 11 8 0,1 2-39 15,-1 22 39 1,3 10 22-16,-1 3 14 0,1 0-5 16,-1-4 15-16,3-7-36 15,-2-9 16-15,0-6-26 16,1-9-24-16,-1-2 24 15,0-3 3-15,3-16 23 16,-1-9-18-16,2-7-8 16,-1-2-2-16,-3 0-24 15,3 4-18-15,-3 10 44 16,-2 8-16-16,3 15 6 16,1 4-22-16,3 24 27 0,2 9 5 15,-1 9 47 1,6 2-35-16,-2-4 19 0,4-10-30 15,-3-6 13-15,0-14-14 16,-1-14-81-16,-1-14-101 16,-7-11-336-16</inkml:trace>
  <inkml:trace contextRef="#ctx0" brushRef="#br0" timeOffset="35644.07">10026 1076 1425 0,'0'0'498'0,"0"0"-464"16,0 0-19-1,24 75-5-15,0 5-3 0,7 39 34 16,5 13 32-16,-5-4-58 16,-7-29 10-16,-10-39-25 15,-4-18 2-15,-3-6-14 16,1 1-4-16,-2-3-46 15,4 1-71-15,-5-12-104 16,-4-10-22-16,1-9-139 16,-2-4 28-16,1 0 37 15,4-8 333-15,2-4 183 16,6 3 5-16,4-1-60 16,5 0 28-16,8-3-29 15,5-2-56-15,2-5 54 16,3-4 62-16,-3-4-103 15,-2-3-31-15,-4-2-39 16,-6-4 17-16,-7-1-17 0,-9 2-14 16,-9 4 31-16,-6 5-15 15,-16 8 0-15,-8 12 32 16,-3 7-20-16,-1 6 47 16,1 19-24-16,6 12-5 15,9 8 31-15,9 4-55 16,9-1 12-16,8-1-3 15,19-4-16-15,10-5 51 16,11-10-38-16,1-7-27 16,3-8-1-16,14-12-94 15,-14-1-96-15,-9 0-541 0</inkml:trace>
  <inkml:trace contextRef="#ctx0" brushRef="#br0" timeOffset="36770.33">9945 1458 1081 0,'0'0'292'0,"0"0"-173"15,0 0 56-15,0 0-42 16,0 0-10-16,0 0-32 15,0 0-62-15,-4-2 22 16,4 2-24-16,0 0-17 0,0 0 11 16,3-1-21-16,10 1 0 15,11 0 2-15,9 0 13 16,9-2 7-16,4 0-21 16,-4-4 0-16,-6 2 18 15,-6-3-18-15,-7 2-1 16,-6 1 0-16,-8 1 10 15,-5 2-10-15,-1 1 0 16,-3 0 1-16,0 0-1 16,0 0-1-16,0 0-68 15,0 0-188-15,0 3-843 0</inkml:trace>
  <inkml:trace contextRef="#ctx0" brushRef="#br0" timeOffset="49476.49">11821 1821 1001 0,'0'0'542'0,"0"0"-459"16,0 0-45-16,0 0 9 0,0 0 7 15,0 0-2-15,10 3-28 16,8-1 33-16,9 0 9 16,4 1-21-16,0-1 2 15,2 0-21-15,-3 1-11 16,-2-3-4-16,1 2-10 16,-6-2 9-16,0 0-10 15,-7 0 0-15,-1 0-13 16,-7 1-106-16,-8 6-232 15,0 2-266-15,-10-2-167 0</inkml:trace>
  <inkml:trace contextRef="#ctx0" brushRef="#br0" timeOffset="49699.94">11802 2005 1064 0,'0'0'248'0,"0"0"-158"16,0 0 20-16,0 0 42 16,0 0-6-16,88 0-37 15,-50 0-6-15,1 0-39 16,2 0-33-16,-2-2-3 16,-2-1-26-16,1-2-4 15,17-6 2-15,-9 3-160 0,-7-2-477 0</inkml:trace>
  <inkml:trace contextRef="#ctx0" brushRef="#br0" timeOffset="50352.24">13079 1180 960 0,'0'0'233'0,"0"0"-145"16,0 0 27-16,0 0 52 15,0 0-20-15,0 0-36 16,0 0-29-16,-6-17-43 16,6 17-31-16,0 0 2 15,0 0-10-15,0 12-4 16,9 29 1-16,15 34 6 15,13 34 3-15,5 14 3 16,0-4-8-16,-11-27 13 16,-10-34-14-16,-4-15 0 15,-5-11 6-15,2 2-5 16,-2 1-1-16,3-1 0 0,-4-9 0 16,-4-6 0-1,0-4 0-15,-4-8 1 0,2-4-1 16,-2-3-31-16,5-20-175 15,-1-7-190-15,0-6-842 0</inkml:trace>
  <inkml:trace contextRef="#ctx0" brushRef="#br0" timeOffset="50651.83">13457 1123 1384 0,'0'0'211'16,"0"0"-143"-16,0 0-68 15,0 0-1-15,0 0 1 16,0 0 25-16,0 144 13 16,0-33-32-16,0 17 23 15,0-2 17-15,0-27-19 16,0-33 10-16,-5-21-21 15,2-10-7-15,0 1 7 16,0-2-13-16,0 2-3 16,3-12 0-16,0-5 1 15,0-8-10-15,3-5-70 0,6-5-498 16</inkml:trace>
  <inkml:trace contextRef="#ctx0" brushRef="#br0" timeOffset="51030.24">13782 1818 1092 0,'0'0'239'0,"0"0"-162"16,0 0-67-16,0 0-4 16,0 0 38-16,-2 74-4 15,2-32 21-15,2 8 22 16,7 3-13-16,1 4-23 15,-1-2-26-15,-1-3-7 16,2-4-14-16,-4-6 6 16,-3-5-12-16,-2-7 3 15,-1-8-197-15,0-8-284 16,-4-6-404-16</inkml:trace>
  <inkml:trace contextRef="#ctx0" brushRef="#br0" timeOffset="51247.25">13731 2232 544 0,'0'0'683'0,"0"0"-583"15,0 0-65-15,0 0 2 16,0 0 51-16,0 0 26 16,93-15-29-16,-56 11 8 15,0 1-36-15,-1-2-32 16,0-1-4-16,-5 0-15 15,-1-5 0-15,-5 1-6 0,-4-7-161 16,-7 0-336-16,-8 0-602 16</inkml:trace>
  <inkml:trace contextRef="#ctx0" brushRef="#br0" timeOffset="51471.26">13964 1881 1185 0,'0'0'228'0,"0"0"-175"15,0 0-52-15,0 0 15 16,0 0 31-16,19 104 12 16,-8-62 16-16,2 1-55 0,0-1-10 15,-2-5-9-15,5-4-1 16,1 0-1-16,-4-9-271 15,-1-7-646-15</inkml:trace>
  <inkml:trace contextRef="#ctx0" brushRef="#br0" timeOffset="51898">14205 2261 182 0,'0'0'1001'16,"0"0"-862"-16,0 0-103 15,0 0-4-15,0 0 33 16,0 0 27-16,0 0 4 16,87 3-25-16,-69 4-29 0,-2 3-8 15,-5 3-27 1,-4 4 8-16,-6 4 7 0,-1 2-22 16,-8 2 12-16,-9-2-10 15,-4-3-2-15,-1-2 4 16,2-6-4-16,-2-1 0 15,3-8 21-15,2-3-21 16,3 0 0-16,3-3-13 16,3-9-25-16,5-3 32 15,3 1 5-15,0 0 1 16,2 5-8-16,9 3 16 16,1 4-8-16,2 2 1 0,3 0 8 15,4 4 24 1,-1 6-17-16,4 4 14 0,-3-1 9 15,2-3-20-15,-1-2 2 16,-4-3-21-16,3-5 4 16,-2 0-13-16,8-18-37 15,-6-4-199-15,-2-5-535 0</inkml:trace>
  <inkml:trace contextRef="#ctx0" brushRef="#br0" timeOffset="52296.45">14535 1983 1397 0,'0'0'327'0,"0"0"-238"0,0 0-63 16,0 0-18-16,0 0-8 16,0 0 1-16,-36 74 16 15,36-39-15-15,0 1 5 16,3 2-7-16,11-2 0 15,5-1 0-15,5-6 0 16,1-5 2-16,5-6 4 16,4-7-5-16,2-6-1 15,0-5 17-15,1-2-15 16,-1-15 27-16,-3-8-11 16,-5-6 26-16,-4-5 30 15,-6-5-39-15,-9 0 2 16,-9-1-1-16,0 4-16 15,-12 6 23-15,-13 3-18 16,-8 7-10-16,-6 5-3 0,-1 8 25 16,-2 6-30-16,-1 3-7 15,1 3-17-15,0 21-85 16,-9 27-2-16,11-5-89 16,6 2-620-16</inkml:trace>
  <inkml:trace contextRef="#ctx0" brushRef="#br0" timeOffset="56875.94">12560 773 453 0,'0'0'246'16,"0"0"-88"-16,0 0-17 15,0 0-12-15,0 0-32 16,0 0-33-16,0 0-25 15,-1 0-22-15,1 0-16 16,-2 0 12-16,2 0-12 16,0 8 15-16,-3 4 15 0,3 2-15 15,0 6 1-15,0 4-6 16,0 8-10-16,0 11 11 16,3 19 1-16,9 28 8 15,9 34 8-15,6 21-29 16,1 12 8-16,-1-2-8 15,-1-11 2-15,-7-3 7 16,-3-5-8-16,-4-3 15 16,-4-12 0-16,-2-12-15 15,-3-10 13-15,-3-27-5 16,0-16-2-16,0-17 43 16,0-8-9-16,0 0-17 15,1-4-2-15,3-5-21 16,-2-9 8-16,-1-8-8 15,1-5-1-15,-1 0 6 0,2-13-6 16,2-43-206-16,1 1-191 16,-3-4-458-16</inkml:trace>
  <inkml:trace contextRef="#ctx0" brushRef="#br0" timeOffset="58514.43">12486 693 519 0,'0'0'337'0,"0"0"-127"16,0 0-52-16,0 0-53 15,0 0-10-15,0 0-18 16,0 0-31-16,3-6 2 0,5 4-29 15,3 2-4-15,5 0-2 16,1 0-12-16,7 0 8 16,4 0-8-16,6 0 14 15,8 0 10-15,9 0-6 16,8 0 8-16,6-7 7 16,5-2-24-16,3 0 12 15,0-2-10-15,0 2-12 16,-3-2 19-16,-3 0-19 15,-1 2 0-15,-2-2 0 16,0 4 0-16,-7 0 3 16,4 1-2-16,-3 2 0 15,2 0 1-15,1-1 9 0,2-1-11 16,-1-1 0 0,4-2 1-16,-2 0 4 0,0-1 1 15,2 3-6-15,1-3 7 16,13 2-1-16,14-1-3 15,-7-1-3-15,-11 0 6 16,-9 3 0-16,-16-3-5 16,7 2-1-16,3-1 8 15,-3-3-8-15,-4 3 0 16,-6 0-1-16,-5 1 1 16,-6 5-6-16,-7 0 6 15,-8 2 0-15,-5 1 3 16,-7 0-3-16,-4 0-1 15,-4 0 0-15,-1 0-12 16,-1 0 13-16,0 0 1 0,0 0 0 16,0 0 8-16,0 0-9 15,2 0-10-15,-1 0 9 16,2 1 2-16,0 3-2 16,2 2 2-16,-1 2-1 15,0 5 10-15,1 3-10 16,0 5-1-16,1 7 1 15,0 6 0-15,1 6 1 16,0 4-1-16,2 9 0 16,3 5-1-16,2 3 2 15,2 7 4-15,4 12-5 16,6 14 0-16,10 20 0 16,2 7 0-16,2 0 1 0,-4-8 15 15,-5-13-16-15,-1-4 9 16,-2-4-8-16,0 0 0 15,-1 0 7-15,-2-2-8 16,-5-18 1-16,-2-13 6 16,-5-14-7-16,1-4-1 15,-1 4 1-15,3 6 0 16,1 5-1-16,-1-3 1 16,1-1 0-16,-2-1 9 15,0-3-9-15,1 1-8 16,-2-1 7-16,-1-3 1 15,-1-3 2-15,-2-4-2 0,1-4 1 16,-4-6-3-16,-1-5 2 16,-1-6 0-16,-4-7 7 15,1-4-6-15,-2-3 9 16,0-2-10-16,0-1 0 16,0 0 7-16,0 0 28 15,-3 0 6-15,-5 0-21 16,-1 0-11-16,-6 0 1 15,-1 0-10-15,-3 0 0 16,-4 0 6-16,-1 0-5 16,-4 0 16-16,-4 0 0 15,-2 0-9-15,-4 0 23 16,-4 0-13-16,-3 0-8 0,0 0 14 16,-4 0-9-1,1 0 13-15,-5-3-13 0,-4 0-9 16,-4-1 11-16,-16-1-17 15,-15 0 0-15,-18-1 0 16,-8 2-8-16,6 0 8 16,8 1 1-16,10 3 0 15,-2 0 20-15,0 0-21 16,2 0-2-16,-4 0-7 16,0 7 4-16,-1 1 5 15,-3 4 6-15,3 0-5 16,5 1 0-16,3-1 1 15,18 2-2-15,13-3-5 16,13-3 5-16,5 1 6 16,-6-1-1-16,-4 0-4 0,0 2-2 15,4-3-2 1,8-1 3-16,5-3 0 0,8-1 2 16,10 1 6-16,6-3-8 15,8 3-1-15,2-3-9 16,1 0 10-16,0 0-1 15,0 0-3-15,0 0-26 16,0 0-14-16,0 0-33 16,0 0-61-16,0 0-229 15,-6 0-636-15</inkml:trace>
  <inkml:trace contextRef="#ctx0" brushRef="#br0" timeOffset="100788.05">1863 4150 461 0,'0'0'183'16,"0"0"-88"-16,0 0-40 16,0 0 36-16,0 0 0 15,0 0 6-15,13-36 3 0,-7 31-28 16,0-1-8-16,-1 2 0 15,0 1-29-15,0 2-25 16,-1 1-10-16,4 0 1 16,1 0 17-16,4 1-17 15,1 10 0-15,2 6 15 16,-1 5-16-16,3 3 14 16,-6 8-4-16,4 4-9 15,-4 4-1-15,-2 7 1 16,-2 6 5-16,-2 3 4 15,0-1-10-15,-6 0 0 16,0-6 0-16,0-7 1 16,0-6 0-16,0-7-1 0,0-8 1 15,0-6-1-15,0-6 1 16,0-5-1-16,0-5 0 16,0 0 1-16,0 0 4 15,0 0-3-15,0-5-2 16,0-10 47-16,0-4-46 15,0-5 12-15,0-4 19 16,0-4-23-16,0-2 7 16,0-3-16-16,0-1 1 15,0-1-2-15,0-3 0 16,0 3-5-16,3 2 3 16,6 2 3-16,0 9-9 0,0 1 8 15,0 6 1 1,-2 5 0-16,4 6-20 0,-4 2 20 15,3 5-22-15,1 1-16 16,1 0 37-16,7 9-2 16,2 7 3-16,0 7 0 15,0 5 1-15,3 6 3 16,-9 4-3-16,1 3-1 16,-4 2 5-16,-5 3-3 15,-2-2-2-15,-2-5 0 16,-2-3 0-16,-1-10-2 15,0-4 4-15,0-8-2 16,0-6 11-16,0-5-11 16,0-3 0-16,0 0 15 15,0 0 4-15,0-10 62 0,0-8-39 16,0-8-17 0,0-8-6-16,0-4-10 0,0-4-16 15,0-3 7-15,0-1-5 16,0 1-2-16,8 3 7 15,1 3 0-15,4 2 0 16,1 6-4-16,-1 3 4 16,2 5-6-16,-2 5 0 15,-2 7-3-15,1 5 8 16,4 6-42-16,-1 4 26 16,6 22 15-16,1 11 2 15,7 21 25-15,-1 21 12 16,-3 1 12-16,-8-10-21 0,-8-9-7 15,-6-17 5-15,1 5-26 16,-4 1 1-16,0-10-1 16,0-5 6-16,0-6-13 15,-4-10 7-15,-2-7-75 16,3-9-175-16,-2-3-459 0</inkml:trace>
  <inkml:trace contextRef="#ctx0" brushRef="#br0" timeOffset="101031.3">2734 4642 565 0,'0'0'563'0,"0"0"-498"15,0 0-25-15,0 0 17 16,31 93 30-16,-19-62 4 15,1 7-21-15,-2 1 4 16,2 4-40-16,-4 3-26 16,-1-2 16-16,-2 0-24 15,-4 7-18-15,-2-13-161 16,0-9-453-16</inkml:trace>
  <inkml:trace contextRef="#ctx0" brushRef="#br0" timeOffset="101264.59">2707 4942 851 0,'0'0'331'0,"0"0"-254"16,0 0-47-16,0 0 72 15,0 0 2-15,89-17 32 16,-53 15-53-16,0-1-56 15,-2 0-6-15,2-1-8 16,-6 2-13-16,-5-3 0 16,3-2-59-16,-11 2-157 15,-5-3-410-15</inkml:trace>
  <inkml:trace contextRef="#ctx0" brushRef="#br0" timeOffset="101472.99">2930 4666 827 0,'0'0'300'0,"0"0"-209"16,0 0-26-16,8 92 7 16,1-51 20-16,2 3-28 15,-1-1-21-15,-1 1-34 16,0-4-9-16,-2 3-1 15,-1-8-170-15,-4-12-463 0</inkml:trace>
  <inkml:trace contextRef="#ctx0" brushRef="#br0" timeOffset="101892.99">3087 4996 704 0,'0'0'143'15,"0"0"3"-15,0 0 72 16,0 0-53-16,84 40 14 16,-63-23-67-16,-4 1-57 15,-6 1-8-15,-5 0-32 0,-3 3-9 16,-3 1 13 0,-6 2-18-16,-11 0 6 0,-5-2-7 15,-3-4 8-15,-2-4-5 16,2-5-3-16,2-4-1 15,5-6 0-15,5 0 1 16,1-1-6-16,3-9 1 16,6-2 5-16,3 1-8 15,0 1 5-15,0 4 3 16,9 2 0-16,9 4 1 16,0 0 41-16,9 1-5 15,1 8-4-15,0 1 23 16,1 1-27-16,-4 1-9 15,-5-4-14-15,-3-1 2 16,-3-2-11-16,-4-3 3 0,-4-2-60 16,-1-4-97-16,-2-9-216 15,-3-4-558-15</inkml:trace>
  <inkml:trace contextRef="#ctx0" brushRef="#br0" timeOffset="102395.97">3387 4809 1030 0,'0'0'334'0,"0"0"-245"15,0 0 1-15,0 0 17 16,0 0-7-16,0 0-38 16,0 0-61-16,-7 18 7 15,1 3-8-15,-2 8-2 16,2 3 2-16,3 8 2 16,3 0-2-16,0 5 2 15,18-1-2-15,6-3 0 16,9-6 0-16,4-5-6 15,3-11 6-15,-4-11 0 16,3-8-2-16,-5-1-8 0,-2-21 10 16,-7-8 51-16,-4-7-24 15,-11-9-14-15,-8-4 4 16,-2-2-11-16,-12 2 16 16,-12 5 12-16,-6 5-10 15,-4 11 34-15,-4 7-15 16,-3 9-35-16,-1 8 45 15,-1 5-52-15,4 5 0 16,3 13-1-16,8 4-22 16,7 7 10-16,9 14-94 15,9-6-138-15,3-4-478 0</inkml:trace>
  <inkml:trace contextRef="#ctx0" brushRef="#br0" timeOffset="102834.21">4179 4446 1112 0,'0'0'146'0,"0"0"-87"15,0 0 25-15,91 2-26 16,-63-2 8-16,2-5-14 16,-4 1-7-16,-1-1-39 15,-1 0-6-15,-2 3-1 0,-7 0-167 16,-5 2-552-16</inkml:trace>
  <inkml:trace contextRef="#ctx0" brushRef="#br0" timeOffset="103101.72">4188 4663 1121 0,'0'0'274'15,"0"0"-190"-15,0 0 76 0,0 0 2 16,115 0-14 0,-81 0-64-16,-1-3-20 0,1 0-20 15,-4-2-37-15,-3 2 11 16,-5 0-18-16,-1 3-31 15,-3 0-79-15,-6 0-425 0</inkml:trace>
  <inkml:trace contextRef="#ctx0" brushRef="#br0" timeOffset="105368.31">5065 4262 560 0,'0'0'175'0,"0"0"-122"15,0 0 0-15,0 0 4 16,0 0 22-16,0 0 9 15,0 0-2-15,31-7-40 16,-22 7-5-16,3 5-30 16,3 9 28-16,4 8-16 15,3 4-5-15,1 9 14 0,1 8-13 16,0 6-5-16,-4 6-2 16,-4 1-12-16,-4 1 1 15,-2-3-1-15,-2-3-1 16,-4-4 1-16,-4-9 0 15,0-7 0-15,0-8 8 16,0-7-8-16,0-9 0 16,0-2 0-16,0-5 0 15,0 0 12-15,0 0 1 16,0-12 64-16,-1-8-57 16,-4-9-14-16,-1-4-6 15,3-7 0-15,-1 0-12 0,1-4 12 16,3-3-1-16,0 0-25 15,0 1 10-15,0 1-1 16,3 4 17-16,10 5-1 16,-1 5 2-16,3 8-5 15,-3 3 4-15,4 6 0 16,-2 6-1-16,-1 3-12 16,5 5 13-16,0 5 0 15,3 17 11-15,3 9 17 16,1 10-28-16,2 8 7 15,-3 7 2-15,-6 4-8 16,-2-1 9-16,-5-5-8 16,-7-7-2-16,-1-11 0 0,-3-9-11 15,0-12 10-15,0-6 1 16,0-7 0-16,0-2 13 16,-1-10-5-16,-5-10-8 15,0-8-12-15,1-6 2 16,-1-7 9-16,6-5 1 15,0-3-9-15,0-1 2 16,0 2 4-16,6 1-7 16,8 6 10-16,2 7-12 15,2 10 12-15,4 10-1 16,2 9-14-16,0 5 15 16,3 9 1-16,-2 13 28 15,4 8 29-15,-4 6-49 16,-3 1 10-16,-4 6-15 15,-6-2 2-15,-4 1-5 0,-8 11-1 16,0-10-96-16,0-8-867 16</inkml:trace>
  <inkml:trace contextRef="#ctx0" brushRef="#br0" timeOffset="105618.62">6021 4892 1000 0,'0'0'227'0,"0"0"-150"0,-7 94-54 15,7-51 19-15,0 3 13 16,1-9-16-16,8-3-13 15,3-6-26-15,-3-1-5 16,-3-8-130-16,-3-7-426 0</inkml:trace>
  <inkml:trace contextRef="#ctx0" brushRef="#br0" timeOffset="105822">5912 5112 1247 0,'0'0'209'16,"0"0"-164"-16,0 0-9 16,0 0 15-16,0 0 4 15,106-37 15-15,-74 30-30 16,-4-2-23-16,0-1-17 16,-7 0-10-16,1-9-129 15,-8 5-64-15,-7-1-383 0</inkml:trace>
  <inkml:trace contextRef="#ctx0" brushRef="#br0" timeOffset="106315.75">6144 4844 1057 0,'0'0'195'0,"0"0"-105"15,0 0 7-15,11 93 9 16,-3-56-36-16,-2-2-26 15,0 1-28-15,-2-3-15 16,-1-7 9-16,0-4-9 16,-3-7 1-16,0-6-2 15,0-5-5-15,0-4-15 16,2 0-32-16,-1 0-30 16,5-8 63-16,2-3 3 15,2 0 16-15,2 2 10 16,0 3-9-16,3 6 10 15,0 0 12-15,0 5 46 16,-2 10 50-16,-3 4-44 0,-4 4-45 16,-6 2 3-16,0 3-32 15,-3-3 11-15,-10 0-9 16,-2-5 3-16,-1-6 1 16,2-5 2-16,0-8-8 15,3-1 17-15,2 0-17 16,0-11-2-16,6 0 7 15,3 1-3-15,0 1 14 16,3 6-17-16,9 0 1 16,6 3 18-16,3 0-19 15,1 0 7-15,0 0-7 16,-2 0 2-16,1-7-4 0,-6 0-15 16,3-8-90-1,-5-16-154-15,-3 4-409 0</inkml:trace>
  <inkml:trace contextRef="#ctx0" brushRef="#br0" timeOffset="106638.25">6391 4945 1016 0,'0'0'520'0,"0"0"-474"16,0 0-22-16,0 0-23 16,-3 84 23-16,9-43 41 15,6 0-20-15,7-2-8 16,4-5-24-16,5-5-13 15,2-7 26-15,0-11-5 0,-2-8 4 16,-1-3 17-16,-5-14-4 16,-5-10 3-16,-7-8-14 15,-7-6-6-15,-3-4 7 16,-3 1-28-16,-15 0 1 16,-4 7 9-16,-4 7-1 15,1 8 26-15,-2 10-7 16,2 9-19-16,4 0-9 15,0 17 0-15,5 7-12 16,4 2-8-16,3 4-45 16,9 6-73-16,0-5-219 15,3-9-530-15</inkml:trace>
  <inkml:trace contextRef="#ctx0" brushRef="#br0" timeOffset="106867.09">6776 5029 1250 0,'0'0'319'16,"0"0"-233"-16,0 0-38 16,0 0 20-16,91 5 43 15,-60-5-7-15,2-5-58 16,0-7-18-16,-5 1-28 15,-4 0-47-15,-8-6-156 16,-8 5-291-16,-8 0-679 0</inkml:trace>
  <inkml:trace contextRef="#ctx0" brushRef="#br0" timeOffset="107058.08">6879 4882 1088 0,'0'0'376'15,"0"0"-280"-15,0 0-11 16,0 0 15-16,6 102-5 16,1-66 2-16,2-3-22 15,1-2-60-15,-2-4-7 16,3-9-8-16,-1-6-59 16,2-12-116-16,-3 0-195 0,3-7-564 15</inkml:trace>
  <inkml:trace contextRef="#ctx0" brushRef="#br0" timeOffset="107539.01">7095 4942 1024 0,'0'0'261'16,"0"0"-171"-16,12 83 17 16,-4-44 4-16,3 1 30 15,0-3-30-15,-2-5-63 16,4-9-14-16,-5-3-24 15,-2-9-9-15,-5-8 18 16,-1-3-18-16,0 0-1 0,0-12 0 16,-7-10-44-1,-4-7 22-15,1-4 6 0,1-3 16 16,4-1-1-16,4 5-42 16,1 6 13-16,0 7 17 15,12 8-5-15,4 7 17 16,2 4 0-16,3 0 1 15,4 0 29-15,2 4-13 16,1-4 5-16,-1 0-12 16,0-2-8-16,-4-10 30 15,-4-5-24-15,-5 0 2 16,-6-4-9-16,-8 4-7 16,0 2-5-16,-5 3-17 15,-12 5 18-15,-1 7 11 16,-3 0 9-16,3 14-7 0,1 13 8 15,3 9-9-15,8 5-1 16,6 1 3-16,0-2 3 16,3-6-12-16,16-9 4 15,1-8-77-15,16-14-142 16,-6-3-350-16,-4 0-225 0</inkml:trace>
  <inkml:trace contextRef="#ctx0" brushRef="#br0" timeOffset="107786.22">7550 4875 1363 0,'0'0'481'0,"0"0"-429"0,0 0-33 15,0 0-14-15,0 0-4 16,-30 94 26-16,27-54 44 16,3 1-25-16,0-1-5 15,6-5-20-15,9-7-19 16,4-6 9-16,2-7-11 15,0-6 0-15,3-4-1 16,1-5-15-16,-1 0 15 16,0-5-21-16,-4-6-20 15,0-2-35-15,4-5-118 16,-6 2-112-16,-3 4-479 0</inkml:trace>
  <inkml:trace contextRef="#ctx0" brushRef="#br0" timeOffset="108216.1">7827 5085 514 0,'0'0'414'15,"0"0"-196"-15,0 0-6 0,0 0 14 16,0 0-46-16,0 0-81 15,0 0-39-15,-3-15-55 16,3 24 3-16,0 7-8 16,5 3 10-16,1 2-9 15,3-1 23-15,1-2-23 16,-2-3 0-16,-2-2 9 16,0-4-2-16,-2-3-16 15,-1-4-9-15,-2-2-150 16,-1 0-91-16,0 0-268 15,0-2-153-15</inkml:trace>
  <inkml:trace contextRef="#ctx0" brushRef="#br0" timeOffset="108402.22">7747 4838 1622 0,'0'0'330'0,"0"0"-222"16,0 0-61-16,0 0-41 16,0 0-5-16,0 0-1 15,0 0-68-15,0-8-179 16,6 8-548-16</inkml:trace>
  <inkml:trace contextRef="#ctx0" brushRef="#br0" timeOffset="108881.99">7905 4906 1051 0,'0'0'221'16,"0"0"-137"-16,39 122 21 16,-18-49 20-16,3 16 21 15,-1 12-56-15,0 3-36 16,-10-23-24-16,-4-20-14 0,-3-27-15 15,-3-5 4 1,0-2-4-16,-3-5 0 0,0-1 10 16,0-14-5-16,0-7-3 15,0-4 18-15,-12-23-20 16,-3-10 16-16,-4-11-17 16,-2-19 13-16,0-1 7 15,6 0-20-15,3-2-2 16,9 12-4-16,2-1-13 15,1 9 19-15,0 13 0 16,7 12 0-16,5 8 0 16,-3 11-4-16,5 6 3 15,-1 0 1-15,0 9 6 16,-1 7 45-16,-1 5-37 16,-7 6 11-16,-4-2 9 0,0 3-25 15,-7-3 4-15,-11-1-5 16,0-3-7-16,-3-6 8 15,9-5-9-15,-1-6-19 16,5-4-28-16,2-7-82 16,3-12-216-16,3-3-302 0</inkml:trace>
  <inkml:trace contextRef="#ctx0" brushRef="#br0" timeOffset="109057.37">8063 4986 1227 0,'0'0'303'16,"0"0"-141"-16,0 0-72 0,23 92-11 16,-18-68-16-16,1-5-38 15,-3-2 2-15,0-9-19 16,-3-4-8-16,0-4-99 16,0-9-193-16,-3-3-489 0</inkml:trace>
  <inkml:trace contextRef="#ctx0" brushRef="#br0" timeOffset="109206.16">8006 4833 1425 0,'0'0'249'0,"0"0"-249"16,0 0-28-16,0 0-75 15,0 0 29-15,0 0-83 0,0 0-352 16,77 58 1-16</inkml:trace>
  <inkml:trace contextRef="#ctx0" brushRef="#br0" timeOffset="109776.5">8249 5107 613 0,'0'0'250'0,"0"0"-63"16,0 0 6-16,0 0-54 16,0 0 8-16,0 0 51 15,0 0-108-15,75 2-12 16,-75-24-47-16,0-4-12 15,0 1-5-15,0-1-12 16,-9 7 10-16,0 3-12 16,0 8 1-16,2 7-2 0,1 1-5 15,1 13-3-15,4 16 7 16,-1 6-5-16,2 4 7 16,0 0 7-16,2-6-5 15,7-5 10-15,0-9-12 16,1-7 0-16,4-5 0 15,-2-7-10-15,1 0 3 16,1-17-21-16,0-4-14 16,-2-7 1-16,0-2-22 15,0-2 10-15,-1 4 33 16,-1 7 11-16,-1 10 8 16,0 11 2-16,0 0 5 15,-2 19 24-15,-1 9-7 16,-1 4 8-16,-1 0 17 15,-1-5-13-15,3-6 27 0,-6-8-29 16,3-6-17-16,0-5 0 16,-1-2-15-16,1 0-2 15,1-17 1-15,2-4-51 16,1-4-30-16,1-1-40 16,-2-2 27-16,3 7 42 15,0 7 48-15,-2 12 4 16,2 2 24-16,2 8 78 15,1 13-27-15,-2 6-6 16,2-1-24-16,-3 0-8 0,-3-3-36 16,0-8 5-1,-1-7-6-15,-1-5-141 0,-3-3-437 0</inkml:trace>
  <inkml:trace contextRef="#ctx0" brushRef="#br0" timeOffset="110011.21">8645 4600 1600 0,'0'0'286'0,"0"0"-220"15,0 0-38-15,4 82-16 16,2-37 46-16,5 6 19 0,4 4-42 15,0 1-23-15,1 0-12 16,-2-3-15-16,-3 5-79 16,-5-16-187-16,-4-11-382 0</inkml:trace>
  <inkml:trace contextRef="#ctx0" brushRef="#br0" timeOffset="110302.67">8776 5006 1189 0,'0'0'317'0,"0"0"-218"16,0 0-68-16,0 0-8 15,90-32 106-15,-68 17-61 0,-4-4-27 16,3-4-25 0,-5 0-15-16,-7 0-2 0,-9 2-25 15,0 7 5-15,-3 5 20 16,-10 6 2-16,-1 3 16 15,-2 17 2-15,8 9-18 16,2 13 54-16,5 5-27 16,1-1 31-16,0 0-11 15,15-9-46-15,4-8-2 16,2-10-6-16,13-16-81 16,-7 0-166-16,-2-17-619 0</inkml:trace>
  <inkml:trace contextRef="#ctx0" brushRef="#br0" timeOffset="110566.93">9314 4497 1215 0,'0'0'314'16,"0"0"-224"-16,0 0 47 16,0 0 3-16,102 21-5 15,-69-21-39-15,1 0-49 16,3 0-33-16,-1-7 1 0,3-4-15 16,24-11-73-1,-11 5-99-15,-4-2-948 0</inkml:trace>
  <inkml:trace contextRef="#ctx0" brushRef="#br0" timeOffset="111616.1">10442 4250 664 0,'0'0'190'16,"0"0"-136"-16,0 0 44 15,0 0 37-15,0 0-2 16,0 0 22-16,0 0 9 15,100 86-72-15,-76-44-47 16,0 9-30-16,-2 7 18 0,-5 1-17 16,-3 2-8-16,-5-3 9 15,-4-8-17-15,-2-8 0 16,-3-11 0-16,0-10 0 16,0-9 0-16,0-8 0 15,0-4 13-15,0 0 10 16,0-15-17-16,0-8 1 15,0-12-7-15,0-4-11 16,0-6 10-16,0-5 1 16,0-1 0-16,8 2 0 15,2 2-22-15,2 7 12 16,1 4 1-16,5 9-6 16,1 9 14-16,0 7 0 15,0 11-3-15,0 0 1 0,4 21 6 16,-1 14 25-16,2 11-8 15,-4 5-18-15,-3 2 6 16,-4-5-2-16,-4-9-6 16,-3-9 6-16,-4-7-4 15,-2-10-2-15,0-6 0 16,0-7 0-16,0 0 10 16,0 0 5-16,0-17-15 15,0-6 0-15,0-11-26 16,0-8 19-16,0-6 6 15,0-5-12-15,6-1-6 16,1 1-31-16,5 10 28 16,3 10 22-16,5 17-1 15,3 15 1-15,6 5 49 0,2 26 39 16,6 14 28-16,1 7-67 16,-1 7 10-16,-6-4-4 15,-8-3-29-15,-4-6 7 16,-7-5-23-16,-5-7-9 15,-2-9-1-15,-5-4-6 16,0-7-109-16,0-5-448 0</inkml:trace>
  <inkml:trace contextRef="#ctx0" brushRef="#br0" timeOffset="112659.77">11519 4844 1151 0,'0'0'227'16,"0"0"-170"-16,0 0-49 15,0 0 0-15,0 0-8 16,-9 92 16-16,9-54-3 0,2 0 16 16,8 0-28-16,-3-6 18 15,1-7-4-15,-3-8-14 16,-2-7 6-16,-3-6-6 15,0-4 1-15,0 0 23 16,0 0-11-16,0-6-14 16,-5-12-4-16,-3-6-47 15,2-6 33-15,2-2 8 16,-2-3 9-16,6 3-22 16,0 4-28-16,0 4 21 15,7 6-1-15,7 8 11 16,7 7 18-16,0 3 2 15,9 0 3-15,1 6 52 0,3 4-17 16,0-4 8-16,-4-2-15 16,-6-2-31-16,-6-2 20 15,-7 0-18-15,-6 0-1 16,-5 0 34-16,0-2-35 16,-8-4-3-16,-9-3-57 15,-4 1-6-15,-1 4 48 16,1 2 13-16,0 2 5 15,5 5 0-15,5 11-6 16,4 10 5-16,2 5 1 16,5 2-8-16,0 3 8 15,3-5 0-15,24-3-81 16,-4-8-310-16,-1-9-305 0</inkml:trace>
  <inkml:trace contextRef="#ctx0" brushRef="#br0" timeOffset="113020.85">11938 4825 1238 0,'0'0'171'16,"0"0"-143"-16,0 0-14 16,0 108 28-16,0-65 60 15,3 3-6-15,9-7-56 16,6-5-21-16,3-11 4 15,1-10-22-15,-2-8-2 16,2-5 1-16,-3-7-31 0,-2-13 31 16,-2-11-83-16,-6-5-21 15,-5-6-8-15,-2 3-8 16,-2 1 11-16,0 7 47 16,0 9 62-16,-5 10 94 15,2 11 36-15,3 1-66 16,0 21-39-16,0 14-14 15,6 5 43-15,6 3 7 16,0-2-32-16,3-8 0 16,0-8-29-16,4-18-9 15,-2-5-72-15,-6-2-243 0</inkml:trace>
  <inkml:trace contextRef="#ctx0" brushRef="#br0" timeOffset="113170.95">12069 4659 704 0,'0'0'855'0,"0"0"-801"15,0 0-54-15,0 0-92 16,0 0-39-16,0 0-370 16,0 0-246-16</inkml:trace>
  <inkml:trace contextRef="#ctx0" brushRef="#br0" timeOffset="113606">12375 4850 1121 0,'23'86'178'0,"2"20"-130"16,0 18-15-16,-4-7-5 16,-9-18-28-16,0-19 1 15,-3-21 1-15,-1-19 5 16,-4-13 0-16,1-2-6 15,0-6 1-15,-3-2 7 16,-2-17-8-16,0 0 58 16,0-23 19-16,-12-12-66 15,-3-14 8-15,-7-18 27 16,-7-21 2-16,3-16 4 16,2-5-28-16,12 22 22 15,10 25-5-15,2 26-41 0,0 13 17 16,11 4-18-1,2 5-1-15,5 6 1 0,4 8-9 16,2 5 9-16,1 15 38 16,-2 4 10-16,-4 5-2 15,-8 0-25-15,-4-1-6 16,-7 0 7-16,-3-2-21 16,-19-4 9-16,-7-4-10 15,-5-2-3-15,-2-7 2 16,1-4-9-16,5-5-44 15,10 0-64-15,7-11-233 16,7-4-816-16</inkml:trace>
  <inkml:trace contextRef="#ctx0" brushRef="#br0" timeOffset="113779.88">12607 4932 157 0,'0'0'1279'0,"0"0"-1108"15,0 0-110-15,23 102 8 16,-18-70-15-16,-1-6-31 16,-1-3 2-16,0-7-25 15,0-9-1-15,-3-7-162 16,0 0-389-16</inkml:trace>
  <inkml:trace contextRef="#ctx0" brushRef="#br0" timeOffset="114574.75">12770 5036 1104 0,'0'0'156'0,"0"0"-98"0,0 0 42 16,0 0 121-16,0 0-92 16,84 49-36-16,-69-56-43 15,-1-13-32-15,-3-9-15 16,-3 0 4-16,-7-1-9 15,-1 0 3-15,0 4-1 16,-10 6 0-16,-5 4-29 16,-2 8 21-16,1 8 7 15,1 0-11-15,-1 16 11 16,2 12-11-16,1 8 12 16,7 5 6-16,3 2-5 15,3-2 9-15,0-4-1 16,11-8-9-16,5-4 13 0,2-7-13 15,3-11 11-15,-1-4-5 16,3-3-6-16,-1-6 0 16,1-14-13-16,-3-5 3 15,0-7-14-15,-2-4-1 16,-3 0 3-16,0 3 22 16,-5 8-11-16,0 8 5 15,-4 12 6-15,2 5-35 16,-2 16 35-16,0 15 8 15,1 6 16-15,-1 2 20 16,0-2-34-16,0-7 5 16,3-8-5-16,-3-8-3 0,2-8 8 15,-2-6-14-15,0 0 12 16,4-12 11 0,-1-10-22-16,0-7-4 0,3-4-18 15,-3-3 13-15,0 3 1 16,-1 7 5-16,-3 10 1 15,4 10 0-15,-3 6-3 16,3 8 3-16,0 15 44 16,1 4-28-16,2 0 11 15,-3-3-26-15,0-7-1 16,-1-3 0-16,0-11-13 16,0-3-15-16,0-2-93 15,2-29-110-15,-1 1-275 0,-3-2-39 16</inkml:trace>
  <inkml:trace contextRef="#ctx0" brushRef="#br0" timeOffset="114787.36">13260 4436 1313 0,'0'0'383'16,"0"0"-306"-16,0 0-62 15,0 0 7-15,13 103 14 16,8-25 53-16,4 21-31 15,-1-6-36-15,-6-18 2 16,-5-22-18-16,-5-17-4 16,-2 0-2-16,0 0-50 15,-1-6-94-15,-5-10-147 16,0-11-260-16,0-9-23 0</inkml:trace>
  <inkml:trace contextRef="#ctx0" brushRef="#br0" timeOffset="115054.8">13388 5042 1106 0,'0'0'236'15,"0"0"-78"-15,0 0-18 16,0 0-51-16,82-10-5 16,-52 3-32-16,1-5-1 15,2-1-31-15,-2-6-19 16,-2-3 17-16,-6 0-17 16,-6-2 9-16,-8 0-10 15,-5 2-19-15,-4 5 7 16,-7 5 12-16,-10 5 0 15,-5 7 12-15,1 3-11 0,3 21 0 16,5 7 25-16,6 10 18 16,5-1-5-16,2 0 0 15,5-2-39-15,14-8 15 16,8-9-15-16,22-9-35 16,-6-9-104-16,-4-3-253 0</inkml:trace>
  <inkml:trace contextRef="#ctx0" brushRef="#br0" timeOffset="115370.84">14338 4368 1185 0,'0'0'190'16,"0"0"-148"-16,0 0-11 15,90 2-12-15,-57-2 23 16,-2 0 13-16,-1 0-45 15,-3-3-10-15,-5 2-6 16,-6-1-91-16,-5 2-147 0,-8 0-482 0</inkml:trace>
  <inkml:trace contextRef="#ctx0" brushRef="#br0" timeOffset="115580.05">14350 4609 765 0,'0'0'719'0,"0"0"-612"15,0 0-41-15,0 0 37 16,109 0-24-16,-76 0-17 16,2-3-12-16,-7 0-36 15,-5 1-14-15,-2 1-60 0,-9 1-299 16,-3 0-994-16</inkml:trace>
  <inkml:trace contextRef="#ctx0" brushRef="#br0" timeOffset="123366">15545 4686 905 0,'0'0'300'0,"0"0"-150"0,0 0-25 16,0 0-7-1,0 0-10-15,0 0-34 0,-11-51-12 16,10 29-15-16,-1-2-17 16,2-3-2-16,0-6-28 15,-1 1 1-15,1-4-1 16,-2 3 11-16,0-3-11 16,0 4 0-16,1 2 0 15,-2 2 0-15,1 5-2 16,1 6 1-16,1 4 1 15,0 7-6-15,0 5 0 16,0 1 2-16,0 4-10 0,0 20 13 16,0 12-8-1,7 26 9-15,3 2 1 0,-1 4-1 16,0 2 8-16,0-19-8 16,-1 3 0-16,-2-11 4 15,-2-7-3-15,-1-10-1 16,-1-6 0-16,-1-7-12 15,-1-7 11-15,4-6-183 16,-1-5-126-16,0-9-397 0</inkml:trace>
  <inkml:trace contextRef="#ctx0" brushRef="#br0" timeOffset="123907.93">15643 4370 760 0,'0'0'382'0,"0"0"-280"15,0 0-84-15,0 0-1 16,0 0 3-16,0 0 25 16,87-77 22-16,-62 70-32 15,2 6 11-15,0 1 1 16,-2 1 1-16,-1 15 36 15,-3 4-6-15,-3 3-21 16,-8 2-5-16,-5 2-34 16,-5 0-2-16,0 0-4 15,-8 0-12-15,-11-2 13 0,-1-4-12 16,-2-4-1-16,4-5 18 16,3-9-18-16,6-3-7 15,1 0-23-15,6-1-68 16,2-9-32-16,0 0 14 15,12 1 50-15,6 3 49 16,4 3-2-16,5 3 18 16,1 0-1-16,2 8 2 15,-3 6 39-15,-4 0 46 16,-4 3 28-16,-7-1 4 16,-5 1-67-16,-7 1-16 15,0 3 1-15,-16 0 1 0,-9 1 4 16,-5-2-31-16,-2-3-2 15,3-4-5 1,2-6 10-16,7-3-10 0,5-1-2 16,8-3-28-16,4 0-1 15,3-11-104-15,10-3-143 16,5-5-506-16</inkml:trace>
  <inkml:trace contextRef="#ctx0" brushRef="#br0" timeOffset="124289.88">16255 4253 1267 0,'0'0'174'0,"0"0"-123"15,0 0-18-15,0 0 24 16,-36 100 25-16,36-69-31 15,10-1-32-15,12-3 11 16,6-7-18-16,2-6 1 16,3-6 18-16,-4-8-25 15,0 0 30-15,-6-10-1 16,-2-10 9-16,-7-4-3 16,-3-5-23-16,-6-3 21 15,-5 2 5-15,0 1-20 16,-10 2 10-16,-7 5 4 15,-7 4-11-15,-1 6-2 0,-5 9-24 16,-3 3 1-16,-1 6-2 16,0 16-6-16,2 5-19 15,7 2-31-15,9 15-82 16,8-8-83-16,7-6-415 0</inkml:trace>
  <inkml:trace contextRef="#ctx0" brushRef="#br0" timeOffset="124636">16282 4475 859 0,'0'0'200'0,"0"0"-73"16,-18 82 5-16,13-35-25 0,5 1-11 16,2 0-32-1,14-6-45-15,10-6 0 0,3-12-12 16,4-9 25-16,0-11 35 15,1-4 16-15,-2-14 16 16,-4-13-16-16,-6-7-48 16,-4-4-7-16,-7-2 7 15,-10-1-2-15,-1 1-1 16,-3 6-8-16,-15 1-5 16,-6 5 21-16,-4 9-20 15,-6 7 3-15,0 5-22 16,-4 7 8-16,2 4-18 15,-1 13 6-15,4 5-4 16,5 5-30-16,7 2-61 0,13 10-54 16,7-7-189-16,1-7-487 15</inkml:trace>
  <inkml:trace contextRef="#ctx0" brushRef="#br0" timeOffset="125237.1">16732 4813 1164 0,'0'0'198'0,"0"0"-157"16,0 0-25-16,0 0-15 15,0 0 5-15,0 0 16 16,0 0-21-16,-3 69 11 16,11-69 7-16,2 0 72 15,-3-4-37-15,0-7-22 16,-4 1-31-16,-3 1 31 0,0 4 45 16,0 3 33-1,-2 2-44-15,-7 0-56 16,1 7-3-16,1 5-7 0,4-1-7 15,3-4-37-15,2-1-212 16,9-6-434-16</inkml:trace>
  <inkml:trace contextRef="#ctx0" brushRef="#br0" timeOffset="125740.22">16884 4266 1505 0,'0'0'191'0,"0"0"-108"16,0 0-36-16,0 0-33 15,0 0 8-15,0 0-1 16,0 0-11-16,73-11 6 15,-38 11-16-15,2 0 7 16,3 0-6-16,2 0-1 16,-5 3 9-16,-2 2-9 15,-7-1 0-15,-6 1 0 16,-8 5-2-16,-7 0 2 16,-7 6 1-16,0 6-1 15,-12 5 14-15,-11 7-5 16,-4 7-9-16,-5 5 10 15,3 0-10-15,2 0 0 0,4-3 0 16,5-4-8-16,6-5 8 16,5-5 6-16,6-9-5 15,1-3 4-15,4-3-5 16,11-8-6-16,6 0 5 16,5-4 1-16,4-2 4 15,0 0 7-15,1-2 9 16,-1-7 21-16,-2 1-40 15,-2-2-2-15,4-6-20 16,-5 3-166-16,-7 1-453 0</inkml:trace>
  <inkml:trace contextRef="#ctx0" brushRef="#br0" timeOffset="126353.89">17542 4271 1283 0,'0'0'567'15,"0"0"-495"-15,0 0-45 0,0 0-14 16,0 0 21-16,0 0-14 16,0 0-9-16,2 21-10 15,-2 3 0-15,0 1 23 16,0 4-15-16,0-1 0 15,0 1 16-15,0-6-24 16,1-3-1-16,5-4 0 16,3-5-4-16,3-2 4 15,0-3 0-15,6-1 9 16,0-2 8-16,4-2-16 16,3-1 4-16,1 0-5 15,-1 0 6-15,-1 0-8 16,-2 0 2-16,-1 0-42 15,-4-7-80-15,-4-1-214 16,-5-1-457-16</inkml:trace>
  <inkml:trace contextRef="#ctx0" brushRef="#br0" timeOffset="126598.07">17703 4282 1237 0,'0'0'341'0,"0"0"-240"16,0 0-74-16,0 0-8 16,0 0 108-16,2 104 5 15,5-53-31-15,3 8 5 16,1 4-51-16,2-1-21 16,-2-4-34-16,1-5 12 0,0-8-22 15,0-9 10-15,2-8-64 16,3-11-66-16,-2-8-346 15,-3-9-380-15</inkml:trace>
  <inkml:trace contextRef="#ctx0" brushRef="#br0" timeOffset="126859.37">17967 4325 22 0,'0'0'1582'0,"0"0"-1379"0,0 0-114 16,0 0-28 0,0 0-21-16,0 0 17 0,0 0-39 15,2 48-7-15,2-10 39 16,4 7-13-16,0 2-9 16,0 0 8-16,0-5-36 15,-2-7 1-15,1-5-2 16,-1-9-15-16,0-8-29 15,7-13-91-15,-1 0-222 16,-1-11-419-16</inkml:trace>
  <inkml:trace contextRef="#ctx0" brushRef="#br0" timeOffset="127234.8">18231 4322 1211 0,'0'0'178'0,"0"0"-103"16,-16 85 1-16,10-41 77 16,6 6-29-16,0 2-74 15,7-4-9-15,14-4-30 16,6-9-2-16,3-10 15 16,-1-8-5-16,3-10 4 15,-2-7 8-15,1-8-1 16,-3-14 0-16,-2-11-21 15,-5-5 1-15,-5-6 8 16,-10-2-18-16,-6-4 16 16,0 3 18-16,-9 1-3 0,-12 4 18 15,-3 5-15-15,-2 6-6 16,-3 10 19-16,3 7-27 16,0 10-10-16,-1 4-10 15,-1 4-18-15,-1 14-3 16,3 5-31-16,0 2-25 15,4 8-55-15,7-7-182 16,3-4-614-16</inkml:trace>
  <inkml:trace contextRef="#ctx0" brushRef="#br0" timeOffset="127803.66">18874 4407 1401 0,'0'0'396'0,"0"0"-213"16,0 0-70-16,0 0-36 15,0 0-15-15,0 0-22 16,0 0-37-16,-52-2 6 0,37 6-7 16,-5 11-2-1,1 4-10-15,3 8 10 0,-1 4-9 16,7 2 9-16,7 0 0 16,3-4-24-16,0-1 17 15,15-7-33-15,7-7-10 16,2-7-20-16,3-7-33 15,-3 0-32-15,1-9 6 16,-2-10 4-16,-4-3 65 16,-4-2 15-16,-6-1 45 15,-2 3 60-15,-4 3 64 16,-3 5 33-16,0 6-29 16,0 5-41-16,0 3-54 15,0 8-33-15,-3 17 0 16,2 14 4-16,1 21 3 0,0 25 11 15,0 22-11-15,6 5-1 16,1-21 9-16,-2-29-15 16,-2-28 0-16,1-9-1 15,2-1 1-15,-2-1-11 16,1-1 2-16,1-11-78 16,-1-3-187-16,-2-8-547 0</inkml:trace>
  <inkml:trace contextRef="#ctx0" brushRef="#br0" timeOffset="128317.09">19384 4478 1350 0,'0'0'511'15,"0"0"-415"-15,0 0-1 0,0 0-50 16,0 0 8-16,0 0-22 16,0 0-14-16,48 0 10 15,-17 0-12-15,4 0-5 16,3 0 5-16,-2 0-14 16,-2 0 4-16,-1 0-5 15,-3-3 0-15,-5-1 9 16,-2-1-9-16,-7 0 1 15,-5 2 6-15,-1-1-1 16,-5 1 8-16,-2 2 12 16,-2 0-11-16,-1 1 19 15,0 0-33-15,0 0-1 16,0 0-1-16,0 0-45 0,0 0-39 16,0 7-19-16,0 1-150 15,-4 1-811-15</inkml:trace>
  <inkml:trace contextRef="#ctx0" brushRef="#br0" timeOffset="134525.17">20352 4178 679 0,'0'0'391'16,"0"0"-213"-16,0 0-81 15,0 0 37-15,0 0 43 16,0 0-60-16,0-8-35 0,0 8-29 16,0 0-17-1,0 0 7-15,0 0-33 0,0 0 5 16,0 7-15-16,-3 11 6 16,-4 11-3-16,-2 11-2 15,-6 9 0-15,1 1 17 16,1 1-17-16,1-2-1 15,5-8 0-15,1-7-3 16,4-9 3-16,2-8 1 16,0-7-1-16,0-7 0 15,12 0-3-15,6-3 3 16,5 0 31-16,3-7-30 16,6-5 29-16,1 2-17 15,2-1-7-15,4 3 33 16,-2 3-38-16,-2 4 17 0,-3 1-18 15,-5 0 12-15,-4 0-22 16,-5 1 10-16,-5 2 0 16,-4-1-42-16,-1-2-94 15,-3 0-212-15,-3 0-419 0</inkml:trace>
  <inkml:trace contextRef="#ctx0" brushRef="#br0" timeOffset="134796.1">20561 4224 1446 0,'0'0'226'0,"0"0"-163"0,0 0-47 16,0 0-15-16,0 0 72 15,10 92 4-15,-2-42-1 16,-1 6-11-16,0 5-42 15,-3-1 14-15,-3-2-24 16,1-8-2-16,-1-6-2 16,1-12-9-16,1-7-12 15,0-9-38-15,1-10-73 16,11-8-95-16,-1-13-63 16,-1-7-255-16</inkml:trace>
  <inkml:trace contextRef="#ctx0" brushRef="#br0" timeOffset="135178.26">20846 4313 1077 0,'0'0'271'0,"0"0"-184"16,0 0-64-16,-10 94 53 16,5-47 78-16,5 8-44 15,0-4-36-15,10-2-30 16,10-7-26-16,5-7-3 15,2-9-14-15,3-9 13 16,1-9 36-16,2-8-28 16,1-2 23-16,2-17-17 15,1-12-27-15,-2-9 22 16,-7-9-21-16,-7-2 13 0,-6-2-6 16,-9-2-8-16,-6 6 5 15,0 3 8-15,-14 7 5 16,-8 6 40-16,-6 6-46 15,-7 8 8-15,-5 5-3 16,-3 9-12-16,-2 5-2 16,0 0-4-16,8 10 0 15,6 10-8-15,7 8-44 16,9 5-23-16,9 24-27 16,6-10-144-16,0-4-465 0</inkml:trace>
  <inkml:trace contextRef="#ctx0" brushRef="#br0" timeOffset="135373.59">21462 4712 1592 0,'0'0'337'0,"0"0"-252"15,0 0-54-15,0 0-6 16,0 0-3-16,0 0 12 15,0 0-34-15,0 3-14 16,0-5-96-16,0-6-242 16,0-4-434-16</inkml:trace>
  <inkml:trace contextRef="#ctx0" brushRef="#br0" timeOffset="135643.01">21645 4157 1557 0,'0'0'281'15,"0"0"-209"-15,0 0-40 16,0 0-23-16,0 0 20 16,0 0-5-16,0 0 12 15,24 84 30-15,-13-32-30 16,0 8-5-16,-1 1 0 15,-1-4-30-15,-2-4 13 16,0-7-13-16,-2-9-1 0,-2-9-38 16,1-14-99-16,1-6-216 15,-2-8-558-15</inkml:trace>
  <inkml:trace contextRef="#ctx0" brushRef="#br0" timeOffset="136176.04">21810 4202 347 0,'0'0'1113'15,"0"0"-987"-15,0 0-102 16,0 0-7-16,0 0 12 16,82-45 46-16,-53 41-13 15,4 2-40-15,3 2 6 0,0 2-6 16,-2 11 16-16,-4 4 56 15,-5 7-40-15,-7-1-19 16,-9 2-1-16,-9 2-33 16,0-1 24-16,-9-2-13 15,-9-3-11-15,-3-4 13 16,2-4-14-16,4-7 0 16,2-4-1-16,5-2-12 15,5 0-8-15,3-3-17 16,0-10-27-16,3 1-6 15,13-2-42-15,4 4 8 16,5 3 48-16,2 7 4 16,3 0 52-16,-2 6-5 15,1 12 6-15,-3 4 93 0,-3 5 24 16,-5 2-11-16,-8 0-40 16,-7 4-46-16,-3-3 28 15,-6 3-18-15,-17-3-10 16,-9-3 10-16,-2-6-30 15,-5-4 12-15,2-9 0 16,2-7-11-16,2-1 26 16,5-4-15-16,6-12-12 15,3-2-11-15,10 0-35 16,6 0-35-16,4-6-74 16,14 5-196-16,4 4-579 0</inkml:trace>
  <inkml:trace contextRef="#ctx0" brushRef="#br0" timeOffset="136618.51">22591 4253 912 0,'0'0'849'0,"0"0"-732"16,0 0-77-16,0 0-9 15,0 0-15-15,0 0-9 16,0 0 12-16,-48 52 5 16,40-12 0-16,5 6 10 0,3 5-22 15,0 2-2-15,16-5-9 16,7-4 0-16,7-10-1 16,3-12 7-16,6-8-7 15,0-12 0-15,2-2 6 16,0-17 7-16,-5-14 8 15,-5-7-21-15,-6-6 13 16,-9-4-12-16,-9-1 0 16,-7-2 12-16,0 5-1 15,-18 3 26-15,-7 6-20 16,-7 6 3-16,-5 6 7 16,-4 8-10-16,-3 8-8 15,1 6-10-15,1 3-1 0,3 4 0 16,5 14-28-1,5 5-43-15,6 3 4 0,9 12-62 16,6-6-239-16,6-5-553 0</inkml:trace>
  <inkml:trace contextRef="#ctx0" brushRef="#br0" timeOffset="137288.17">23227 4120 375 0,'0'0'1187'0,"0"0"-1018"15,0 0-124-15,0 0-7 16,81 0 23-16,-49 0-1 16,1 0-24-16,-2 0-19 15,-3 3-9-15,-4 0-8 16,-7-2-22-16,-7 1-85 16,-7-2-133-16,-3 0-11 15,0 0-68-15,-9 0-48 16,-6 0-110-16,-4 0 477 0,-1 0 340 15,-4 1-6-15,-2 6-42 16,-4 2-104-16,2-1 8 16,1 1-55-16,3 2-38 15,7 0-36-15,3-1-55 16,5 2 1-16,2-3-7 16,6 1-6-16,1 2 21 15,0-3-20-15,12 4 8 16,9 1 6-16,6 3-15 15,4 1-6-15,3 5 6 16,2 1 0-16,0 4 8 16,-2 0-8-16,0 3 0 15,-8-1 8-15,-7-2 4 0,-7-3 4 16,-6-1-7 0,-6-7 6-16,-7 0 18 0,-13-5-20 15,-10 1-4-15,-5-9 9 16,-5 0-11-16,1-4 18 15,1 0 6-15,5 0-12 16,8 0 5-16,7-4-23 16,8 1 0-16,4 0-1 15,6 2-65-15,3-5-72 16,10 2-242-16,5 0-581 0</inkml:trace>
  <inkml:trace contextRef="#ctx0" brushRef="#br0" timeOffset="138029.69">23860 4468 1458 0,'0'0'341'0,"0"0"-174"16,0 0-72-16,0 0-10 15,0 0-8-15,-34-82-48 16,19 73-6-16,2 3-23 15,-2 6 1-15,0 0-7 16,-1 7 6-16,1 12-6 16,0 5 5-16,3 5-15 15,4 2 15-15,5 2 1 16,3-2-7-16,3-3-2 16,14-5-44-16,5-6-15 15,3-6-18-15,2-7-29 0,-3-4-22 16,-1 0 39-16,-4-7 38 15,-1-7 16-15,-6-1 19 16,-5-3 25-16,-2 1 66 16,-4 2 40-16,-1 2 28 15,0 5-35-15,0 4-19 16,0 2-17-16,0 2-62 16,0 0-1-16,0 9-5 15,0 13-7-15,0 11 12 16,7 19 0-16,7 32 0 15,1 32 11-15,-2 20-11 16,-2 4 0-16,-5-5-1 0,-6-19 1 16,0-4-7-16,-4-11-50 15,-4-19 38-15,0-20 16 16,4-19-4-16,-2-2 7 16,-4 1 0-16,-4 1-4 15,-5 1 4-15,-3-11 5 16,-7-10-4-16,-4-12 18 15,-4-11-18-15,-9-9-2 16,-7-19-4-16,0-10-7 16,-1-5 12-16,8-6 13 15,7 0 19-15,9-4 8 16,8 1-24-16,9 1 9 0,11-1-6 16,2 4-17-1,19 1 14-15,14 0-6 0,8 4-4 16,9 1 14-16,2 5-19 15,2 4 0-15,-8 4-1 16,-3 7 1-16,-7 2-3 16,-4 2-2-16,-4 4-46 15,5-8-62-15,-5 4-283 16,-7-1-680-16</inkml:trace>
  <inkml:trace contextRef="#ctx0" brushRef="#br0" timeOffset="138378.07">24339 4266 1545 0,'0'0'267'0,"0"0"-165"16,0 0-36-16,0 0 7 16,88-8 19-16,-55 8-58 15,3-1-15-15,1-1-16 0,-2 0 3 16,-4-2-1-16,-6-1-5 15,-3 2-13-15,-2-4-59 16,-10 5-87-16,-2 0-221 16,-8 2-790-16</inkml:trace>
  <inkml:trace contextRef="#ctx0" brushRef="#br0" timeOffset="138634.35">24386 4517 1139 0,'0'0'483'0,"0"0"-384"16,0 0 65-16,104 0-35 16,-65 0 3-16,3-2-37 15,-2 2-48-15,-3 0 0 16,-4 0-23-16,-5 0-9 15,-7 0-8-15,-7 0-7 16,-8 2-25-16,-6 2-108 16,-3-1-209-16,-10-1-1037 0</inkml:trace>
  <inkml:trace contextRef="#ctx0" brushRef="#br0" timeOffset="156834.2">25404 4151 578 0,'0'0'308'16,"0"0"-194"-16,0 0-9 15,0 0 23-15,0 0-4 16,0 0-47-16,-1-1-10 15,-1 0-12-15,2 1-2 16,0 0 18-16,-1 0-30 16,1 0-12-16,-3 0-3 15,0 0-25-15,-3 4 0 16,1 6 9-16,2 5-10 16,2 2 14-16,1 1-13 0,0-1 11 15,0 0-12-15,12-1-5 16,4-5 5-16,2-3 14 15,2-5-2-15,3-3 8 16,1 0-19-16,0-5 12 16,-1-12 5-16,-1-3-18 15,-3-2 19-15,-7-3-9 16,-3 3 11-16,-6-1 21 16,-3 2-36-16,0 1 22 15,0 2 7-15,-7 1-34 16,-5 1 17-16,-6 2 6 15,0 1-8-15,-3 4 9 16,-1 3-25-16,-2 3 0 16,3 3-1-16,-1 0-15 15,2 2 16-15,4 10 1 0,3 5-1 16,3 5 0-16,4 3-6 16,6 1 5-16,0 2 0 15,3-3-13-15,11-1 6 16,2-6 2-16,3-5-20 15,0-5 5-15,1-7-6 16,1-1 25-16,-3 0 1 16,1-11 1-16,-3-6-7 15,-2 1 17-15,-2-2-10 16,-4 1 11-16,-1 2-11 16,-2 6 0-16,-2 3 0 15,-2 4 5-15,1 2-17 16,-1 5 12-16,5 16-2 0,3 11 2 15,0 13 26 1,2 10 23-16,0 5-11 0,0 1-22 16,-1-5 21-16,1-6-28 15,-2-6-2-15,-2-13-1 16,-1-6-5-16,0-10-1 16,-3-6 0-16,-2-5-13 15,1-4 4-15,1 0-38 16,0-9-69-16,0-3-422 0</inkml:trace>
  <inkml:trace contextRef="#ctx0" brushRef="#br0" timeOffset="157479.42">25911 4117 1048 0,'0'0'198'16,"0"0"-128"-16,0 0-50 16,0 0 53-16,0 0 2 0,0 0-34 15,14 90 21 1,7-71-3-16,5-3 66 0,3-5-24 16,2-4-72-1,-4-5 5-15,0-2 6 0,-2-2-7 16,-5-12 36-16,-4-5-26 15,-3-3-21-15,-4-3 22 16,-4-2-34-16,-5-2 5 16,0 4 7-16,0 0-22 15,-11 2 23-15,-3 4-17 16,-3 5-4-16,-4 4 33 16,-2 3-35-16,-2 6 0 15,-3 1 0-15,0 0-36 16,1 14-11-16,3 3-46 15,2 16-58-15,7-5-150 0,3-3-476 16</inkml:trace>
  <inkml:trace contextRef="#ctx0" brushRef="#br0" timeOffset="157885.16">26038 4243 776 0,'0'0'336'15,"0"0"-226"-15,0 0 4 0,-67 80 28 16,55-47-1-16,6 5-52 16,6 2-45-16,0-1-22 15,19-1 7-15,6-4 2 16,7-6-11-16,5-8 21 15,2-9-10-15,2-8-6 16,-3-3-16-16,-4-8-9 16,-2-15 38-16,-7-5-8 15,-7-6-9-15,-5-2 16 16,-10-1-11-16,-3 1 20 16,-3 2-12-16,-14 5-8 15,-9 6 40-15,-2 5-24 16,-5 5-24-16,-4 7-4 15,-4 6-14-15,-1 0-1 16,3 17-21-16,4 6-77 0,2 22-50 16,11-4-121-16,6-4-655 15</inkml:trace>
  <inkml:trace contextRef="#ctx0" brushRef="#br0" timeOffset="158773.92">26666 4570 1043 0,'0'0'207'16,"0"0"-141"-16,0 0-51 15,0 0-1-15,0 0 37 16,0 0 13-16,0 0-9 15,-1 34 3-15,1-27-1 16,0-2-10-16,0-3-17 16,4 0-15-16,-3-2 27 0,1 0 37 15,-1 0-28-15,-1 0-10 16,0 0-40-16,2-4 27 16,-2-2-12-16,0 0-10 15,0 3 19-15,0 2-9 16,0 1 10-16,0 0 9 15,0 0-35-15,-3 0 0 16,-3 9-8-16,2-1 4 16,1 2-3-16,3 1-90 15,0-3-185-15,4-3-376 0</inkml:trace>
  <inkml:trace contextRef="#ctx0" brushRef="#br0" timeOffset="159304.19">26927 4346 1579 0,'0'0'221'0,"0"0"-127"0,0 0-15 15,0 0-16-15,-1-75 3 16,1 47-51-16,0 1 14 15,0 0-13-15,0 1 2 16,0 0 18-16,0 1-34 16,0 1-2-16,0 3 0 15,-2 2 12-15,1 5-10 16,-1 5-2-16,2 4 1 16,0 3-2-16,0 2 1 15,0 0-28-15,0 16 1 16,0 12 21-16,2 6 6 15,5 13 12-15,2 2 16 0,1 3 6 16,1-3-32-16,1-3 5 16,-3-6-7-16,-2-5 1 15,-1-3-2-15,-3-3-2 16,0-3-53-16,-3 4-72 16,0-8-215-16,0-5-687 0</inkml:trace>
  <inkml:trace contextRef="#ctx0" brushRef="#br0" timeOffset="159687.35">27236 4339 1502 0,'0'0'224'15,"0"0"-109"-15,0 0-6 16,13-104-3-16,-8 71-32 16,-1-1-42-16,1 3-2 15,-2 1-21-15,1 5-9 16,-1 2 21-16,0 9-20 16,0 1 0-16,-2 6-1 15,-1 7-16-15,0 0 9 16,2 0-11-16,1 17 18 15,3 12 0-15,3 13 0 0,3 11 18 16,0 5-8-16,3 0-10 16,-2 1 18-16,2-8-18 15,-3-4 1-15,-3-8 5 16,1-3-6-16,-4-9-25 16,-3-3-78-16,-1-10-190 15,-2-7-443-15</inkml:trace>
  <inkml:trace contextRef="#ctx0" brushRef="#br0" timeOffset="160318.79">27682 4106 751 0,'0'0'992'0,"0"0"-900"0,0 0-61 15,0 0-12-15,0 0 41 16,0 0-37-16,0 0-22 16,-25 8 16-16,17 19-15 15,0 9-2-15,7 3 3 16,1 7 3-16,0-2 17 15,17 2-15-15,6-6 0 16,6-4-2-16,3-8-6 16,4-6 0-16,2-8 0 15,2-9 0-15,-3-5 24 16,-1-5-17-16,-5-14 3 16,-2-9 11-16,-7-6-20 15,-7-7 13-15,-9-4-11 0,-6 0 6 16,0-1 3-16,-14 1-11 15,-8 5 26-15,-6 4 15 16,-2 7-41-16,-3 4-1 16,-1 11 0-16,0 3-10 15,-2 8 4-15,1 3 3 16,4 1-10-16,3 17-16 16,5 6-63-16,6 22-54 15,8-6-161-15,6-4-465 0</inkml:trace>
  <inkml:trace contextRef="#ctx0" brushRef="#br0" timeOffset="160590.38">28440 3946 1722 0,'0'0'273'0,"0"0"-208"15,0 0-40-15,0 0-13 16,0 0 25-16,0 0-28 16,87-30-8-16,-57 26-1 0,0 1-22 15,-2 0-22-15,2 2-124 16,-10 1-229-16,-7 0-527 0</inkml:trace>
  <inkml:trace contextRef="#ctx0" brushRef="#br0" timeOffset="160993.9">28433 3972 7 0,'0'0'1241'15,"0"0"-1064"-15,0 0-44 16,-98 38 23-16,80-27-42 15,4 2-57-15,6-2-23 16,3 1-21-16,4-2-11 16,1-1 19-16,0 0-21 15,9-3 0-15,9-2-12 0,5-1-1 16,5-2 7-16,6-1 6 16,0 0 1-16,3 0 10 15,2 0-11-15,1 7-1 16,-1 5 1-16,-3 7-1 15,-5 2 1-15,-5 6 1 16,-7 1-1-16,-10 1 34 16,-9-1 1-16,0 1 5 15,-24-3-2-15,-9-1-9 16,-10-2 14-16,-6-7-16 16,0-2 7-16,1-9 22 0,2-5-36 15,7 0 1 1,5-3-19-16,7-11 8 0,8 1-20 15,6-1-13 1,13-3-89-16,2 5-70 0,12-1-544 0</inkml:trace>
  <inkml:trace contextRef="#ctx0" brushRef="#br0" timeOffset="161705.97">29212 4146 1452 0,'0'0'219'15,"0"0"-133"-15,0 0-11 16,-82-36 29-16,60 31-34 15,3 5-38-15,0 0-20 16,2 4-12-16,2 13-1 16,1 3-6-16,7 4 7 15,5 1-4-15,2 1 4 16,9-1-44-16,15-5 16 16,3-4-36-16,4-6-47 15,2-3-76-15,0-7 85 16,-2 0 61-16,-2-11-17 15,-6-3-4-15,-3-5 52 0,-5 2 10 16,-6-3 48-16,-3 6 62 16,-3 2 2-16,-1 3-29 15,-2 6-39-15,0 3-16 16,0 2-28-16,4 18-23 16,2 13 23-16,6 24 0 15,8 32 1-15,7 34-1 16,0 15 0-16,-6 2 1 15,-3-9-1-15,-12-24-92 16,-4-8 92-16,-2-8 20 16,-4-21 38-16,-11-15 14 15,-2-12-18-15,-9-5-4 16,-7 4-22-16,-8 3-27 0,-12 0 16 16,-3-9 5-16,-4-16-1 15,2-12 27-15,0-8-20 16,5-19 19-16,6-15 7 15,6-11-34-15,13-4 22 16,10-7-25-16,14 2-16 16,4-1-2-16,21 4-16 15,15 3 6-15,8 4 11 16,12 3-7-16,5 6 7 16,3 4 0-16,3 6 1 15,-6 3-1-15,5 0-81 16,-17 3-151-16,-14 6-517 0</inkml:trace>
  <inkml:trace contextRef="#ctx0" brushRef="#br0" timeOffset="162586.12">25249 5099 1038 0,'0'0'410'0,"0"0"-279"16,0 0-92-16,0 0 18 15,0 0 36-15,0 0-14 16,0 0-23-16,8 0-34 15,5 0-5-15,6 0 1 16,8 0-5-16,6 0 9 16,8-1-7-16,8-2-5 15,21 3 20-15,21-5-16 16,27 0-4-16,14-1-3 16,-1 2 4-16,-2-4-7 15,-8 0 17-15,5 0-20 0,8 2 14 16,5-2-14-16,6 3 8 15,4-1-4-15,9 0-5 16,6-2 0-16,6-1 1 16,6-1 0-16,5 3 42 15,4 0-28-15,1 3-9 16,-1 2-1-16,-3 2 1 16,-7 0-2-16,-11 0-4 15,-5 0 0-15,-12 0 8 16,-10 0-8-16,-12 0 0 15,-15 0-1-15,-25 0 1 0,-22 0-6 16,-20 0 6 0,-10 0 0-16,-1 0 10 0,-3 0-10 15,-2 0-1-15,-13 0 0 16,-7 0-3-16,-7 0-5 16,0 0-2-16,0 0-31 15,0 0 11-15,0 0-60 16,-2-2-137-16,-1-3-603 0</inkml:trace>
  <inkml:trace contextRef="#ctx0" brushRef="#br0" timeOffset="163171.93">29773 3750 880 0,'0'0'119'16,"0"0"-86"-16,0 0 100 16,0 0 3-16,0 0-30 0,0 0-43 15,0 0-26-15,-2-8 8 16,1 8-8-16,1 0 4 16,0 0-9-16,0 7-24 15,0 10 24-15,3 11-7 16,6 12-24-16,7 25 18 15,2 24-10-15,3 30 3 16,1 15 11-16,-2-1-11 16,1-7 2-16,-3-17-8 15,-2-13-4-15,0-18 25 16,-5-18 7-16,-3-19 1 16,-2-5 9-16,1 3-10 15,-1-3 5-15,0 1-11 0,-2-11 0 16,-1-9 22-16,0-5-4 15,-3-7-6-15,2-2 1 16,-2-3-23-16,0 0 3 16,0 0-7-16,3 0-13 15,-2 0-1-15,1 0-18 16,2-5-57-16,-1-6-80 16,-1-1-358-16</inkml:trace>
  <inkml:trace contextRef="#ctx0" brushRef="#br0" timeOffset="178053.94">1909 6556 468 0,'0'0'112'0,"0"0"-30"16,0 0-27-16,0 0-3 15,0 0 61-15,0 0-11 16,-5 0-55-16,5 0-17 0,0 0-21 16,0 0 2-1,0 0 31-15,0 0 0 0,0 0 35 16,0 0-3-16,0 0-5 16,0 0 17-16,0 0-18 15,0 0-2-15,0 0-2 16,0 0-35-16,0 0 10 15,0 0-20-15,0 0-10 16,0 0 28-16,0 0-36 16,0 0 6-16,0 0-7 15,2 9 9-15,10 16-6 16,13 23 32-16,17 30-16 16,16 33 31-16,8 15-40 15,1-1 9-15,-9-10-19 0,-19-33 1 16,-11-19 5-16,-6-21-6 15,-8-11 0-15,4 3 8 16,-2-1-7-16,-1 3-1 16,-6-10 0-16,-1-6-25 15,-4-7 24-15,-2-7-41 16,-1-6-27-16,-1-7-96 16,0-9-185-16,-3-8-443 0</inkml:trace>
  <inkml:trace contextRef="#ctx0" brushRef="#br0" timeOffset="178376">2409 6520 1109 0,'0'0'155'16,"0"0"-103"-16,0 0 5 16,0 0-5-16,0 104 66 15,0-26-19-15,0 27-22 16,0 10-16-16,0 1-39 16,-2-10 9-16,-4-15-2 15,-3-18-14-15,3-18 2 0,2-15-15 16,-2-7 7-1,1 1-3-15,-1-1-6 0,2-3-17 16,-1-7-35-16,1-14-176 16,1-2-388-16</inkml:trace>
  <inkml:trace contextRef="#ctx0" brushRef="#br0" timeOffset="178665.1">2608 7282 907 0,'0'0'238'0,"0"0"-83"15,11 78 11-15,-5-38-18 16,3 5-27-16,-2 2-63 15,1 1 13-15,2-2-42 16,-4-4-28-16,3-5 11 16,0-6-12-16,-2-6-23 15,-2-5-53-15,-2-3-155 16,-2-7-65-16,-1-3-334 0</inkml:trace>
  <inkml:trace contextRef="#ctx0" brushRef="#br0" timeOffset="178895.79">2574 7560 1075 0,'0'0'328'0,"0"0"-254"15,0 0-46-15,0 0 5 16,0 0 46-16,0 0 27 15,106-7-44-15,-66 4-29 16,2-1 0-16,-6 0-33 16,0 1 0-16,-8-8-80 15,-7 4-207-15,-12-2-481 0</inkml:trace>
  <inkml:trace contextRef="#ctx0" brushRef="#br0" timeOffset="179090.38">2784 7308 1220 0,'0'0'328'15,"0"0"-225"-15,0 0-19 16,14 102 2-16,-1-56-13 16,1 4-42-16,0 0-9 15,0-4-22-15,-2-3-53 16,3 1-125-16,-3-12-333 15,-6-8-197-15</inkml:trace>
  <inkml:trace contextRef="#ctx0" brushRef="#br0" timeOffset="179465.46">2947 7662 1013 0,'0'0'192'15,"0"0"-108"-15,0 0 93 16,0 0-91-16,82-1 55 15,-55 17 7-15,-6 5-71 16,3 2 7-16,-8 5-72 16,-7 1 2-16,-6 0 24 15,-3 0-36-15,0 3-4 16,-12-5 2-16,-9-2-26 0,-3-6 18 16,-1-6-4-16,1-8 12 15,-3-5-1-15,8 0-48 16,4-12 29-16,3 0-24 15,6-2 44-15,6 3-1 16,0 6 2-16,3 4 17 16,15 1 17-16,3 0-21 15,6 6 51-15,4 6-24 16,-1-1-24-16,3-3 16 16,-5-4-24-16,2-4-8 15,-3 0-1-15,-2-8-68 16,3-28-53-16,-7 4-207 15,-6-4-493-15</inkml:trace>
  <inkml:trace contextRef="#ctx0" brushRef="#br0" timeOffset="179827.16">3235 7456 1249 0,'0'0'403'15,"0"0"-317"-15,0 0-58 16,0 0 9-16,0 0-18 15,-12 102 23-15,18-54 5 16,10 3-15-16,5 0-13 16,9-4-13-16,3-7-12 15,1-11 3-15,2-12 3 16,-3-9 9-16,-2-8-9 0,-4-5 2 16,-2-18-2-1,-8-8 13-15,-4-10 36 0,-7-4-2 16,-6-5-16-16,0 2 8 15,-16 0-26-15,-7 5 5 16,-8 6-7-16,-8 6-11 16,-1 8-11-16,-2 6-10 15,2 8 21-15,1 8 0 16,5 1-10-16,1 13-24 16,8 10-26-16,4 8-59 15,15 9-97-15,4-5-321 16,2-9-421-16</inkml:trace>
  <inkml:trace contextRef="#ctx0" brushRef="#br0" timeOffset="180149.92">4152 7140 1333 0,'0'0'292'16,"0"0"-220"-16,0 0-5 0,81 21 32 15,-38-21 4-15,5 0 5 16,10 0-51-16,3-9 5 15,-1-4-45-15,-2-2-7 16,-9 1-20-16,-7 3-10 16,-8 2-58-16,-13 8-70 15,-12 1-397-15,-7 0-477 0</inkml:trace>
  <inkml:trace contextRef="#ctx0" brushRef="#br0" timeOffset="180370.15">4251 7420 950 0,'0'0'676'16,"0"0"-665"-16,0 0 11 16,0 0 15-16,86 0 44 15,-41 0 45-15,7 0-57 16,2 0-22-16,-2 4-47 15,-6-3-4-15,3-1-71 16,-13 0-117-16,-12 0-435 0</inkml:trace>
  <inkml:trace contextRef="#ctx0" brushRef="#br0" timeOffset="181004.14">4692 6825 1530 0,'0'0'181'16,"0"0"-119"-16,20 77-62 16,-9-17 14-16,3 29 27 15,5 30-8-15,-1 7 24 16,0-5-41-16,-3-30-14 15,-3-29 14-15,-5-21-9 16,1-6-7-16,2 0 0 16,-1-6 1-16,0-2 8 0,-1-15-9 15,-1-9 0-15,-4-3 14 16,0-20-13-16,0-13 47 16,-3-12-22-16,0-22-25 15,-9-20 24-15,-10-19-24 16,-8-6 7-16,-1 4 8 15,4 23-7-15,6 24-8 16,0 17-1-16,9 8 1 16,-3-3-1-16,0 3 0 15,3 2 0-15,3 13 1 16,3 10-1-16,3 7 0 16,0 4-28-16,0 2-7 15,18 15 35-15,10 7 0 16,8 8-7-16,10 2 6 15,5 7-32-15,9 1 25 0,1 1 7 16,3 1-4-16,-3 0 5 16,-8 0 0-16,-9 1 1 15,-13-2 15-15,-14 4-8 16,-17-2 0-16,-3 3 21 16,-24 1-7-16,-15 1 40 15,-8-2-7-15,-3-6 4 16,-2-5 1-16,3-10-46 15,7-10 0-15,10-11-14 16,10-6-55-16,14-8-53 16,8-12-213-16,3-2-1161 0</inkml:trace>
  <inkml:trace contextRef="#ctx0" brushRef="#br0" timeOffset="182236.17">6649 6992 65 0,'0'0'715'0,"0"0"-508"16,0 0-29-16,0 0-44 16,0 0-31-16,0 0 16 15,0 0-27-15,-31-11-19 16,25 11-18-16,0 0-44 16,0 0 2-16,3 0 12 15,0 0-15-15,0 0 25 16,0 1-19-16,3 3-10 15,-2 1 19-15,1-2-25 16,1-1 16-16,-2-1-9 0,2 1-5 16,0-2 20-16,0 1-15 15,0-1 3-15,0 2-4 16,0-2 3-16,0 0-5 16,0 0 12-16,-1 0-16 15,1 1 23-15,-2-1-11 16,1 0 16-16,-4 1 5 15,0 1-33-15,-1-2 8 16,-5 0-8-16,-1 2 7 16,-3-2-1-16,-7 3-6 15,-2-1 0-15,-7 5 0 16,-2 1-4-16,-4 4 4 16,-4 2 0-16,0 6 0 15,3 2-4-15,1 5 4 16,9 2 0-16,2 0-6 0,8 3 1 15,5 3 5-15,10-1 0 16,3 3 0-16,9 1 0 16,18 0 0-16,6 0 0 15,8-2-2-15,4-5 2 16,1-7 5-16,-2-8-4 16,-1-8 14-16,-9-8 13 15,0-6-21-15,-7-19 14 16,-9-14-9-16,-6-22-6 15,-9-21 6-15,-3-24-12 0,-10-8 1 16,-11 5-1 0,-3 9-12-16,3 14-13 0,3 4-3 15,5 14-14-15,5 17 41 16,4 13 0-16,1 6 1 16,1-2 0-16,2 0 3 15,0 0-3-15,0 10 0 16,0 7 0-16,6 10 14 15,2 7-13-15,1 3-1 16,6 23 0-16,4 22 1 16,2 39 4-16,9 36-5 15,-2 23 7-15,-4 6-1 16,-6-7-6-16,-6-25 1 16,-3-29 21-16,-3-25-20 15,1-27 17-15,-4-13-18 0,6 2 11 16,0-5-12-1,3-2 0-15,0-16-51 0,3-5-128 16,-5 0-445-16</inkml:trace>
  <inkml:trace contextRef="#ctx0" brushRef="#br0" timeOffset="183730.72">7730 7146 1128 0,'0'0'239'16,"0"0"-158"-16,0 0 44 15,0 0-9-15,0 0 22 16,0 0-29-16,0 0-35 16,11-9-4-16,5 9-33 15,5 0-5-15,5 0 4 16,5 0-36-16,2-1 28 16,3 1-28-16,1-4 7 15,-3 1-7-15,-4 1-14 16,-9-1-26-16,-2 2-29 15,-10 1-78-15,-3 0-176 0,-6 6-420 0</inkml:trace>
  <inkml:trace contextRef="#ctx0" brushRef="#br0" timeOffset="183933.82">7753 7428 1582 0,'0'0'277'16,"0"0"-237"-16,0 0-23 16,0 0-8-16,91 1 23 15,-51-1-4-15,2 0-20 0,2 0-8 16,3 0-34-16,19-1-183 16,-13-7-347-1,-5-2-189-15</inkml:trace>
  <inkml:trace contextRef="#ctx0" brushRef="#br0" timeOffset="184659.99">8867 6921 1330 0,'0'0'306'0,"0"0"-202"0,0 0-53 16,36 88 38-16,-17-43 7 16,3 18-35-16,-3-2 2 15,-2 4-41-15,-3-2-3 16,-2-9-1-16,-3 1-17 15,-2-9-1-15,1-7 0 16,-3-11 2-16,0-8 1 16,-2-12-2-16,0-6 4 15,-1-2-5-15,-2-10 1 16,1-16 5-16,1-9-6 16,-2-11 6-16,0-18-14 0,0 3 8 15,0-3 0-15,0 2-1 16,0 13 3-16,3 3-3 15,7 10 1-15,0 12 0 16,1 10-3-16,5 10 3 16,-1 4-2-16,6 14 2 15,1 16 0-15,1 12 12 16,2 12-12-16,-4 4 7 16,0 1-1-16,-8-5-6 15,-2-7 9-15,-4-9-2 16,-2-14-7-16,-1-8 0 15,-2-11 0-15,1-5-18 16,1-1 18-16,1-19 0 16,2-9 6-16,-1-12-6 15,5-10-6-15,0-5 0 0,1-4 6 16,2 4 0-16,4 7-7 16,-1 11 7-16,2 15 0 15,0 14 0-15,3 9 12 16,4 22-5-16,2 16 20 15,2 9-2-15,0 6 22 16,-5 3-47-16,0-2 11 16,-7-4-11-16,-1-4-41 15,-6-6-1-15,-6 4-86 16,-4-8-222-16,-1-8-777 0</inkml:trace>
  <inkml:trace contextRef="#ctx0" brushRef="#br0" timeOffset="184984.25">8809 7977 1397 0,'0'0'344'16,"0"0"-278"-16,0 0-16 16,97-13-40-16,-12-1 69 0,25-4 19 15,6 1-10-15,-19 4-21 16,-23 3-66-16,-25 5 18 16,-9 3-19-16,6-2-23 15,-1 1 21-15,1 0-33 16,-16 3-28-16,-7 0-71 15,-18 2-151-15,-5 7-296 16,0 2-279-16</inkml:trace>
  <inkml:trace contextRef="#ctx0" brushRef="#br0" timeOffset="185264.1">9062 8310 1445 0,'0'0'268'0,"0"0"-195"16,61 104-53-16,-31-54 20 15,-1 0 40-15,1-2 13 16,-3-3-29-16,-4-3-63 15,0-1 8-15,-3-7-9 16,-3-2-54-16,1-6-34 0,1-3-98 16,-4-9-182-1,-3-8-507-15</inkml:trace>
  <inkml:trace contextRef="#ctx0" brushRef="#br0" timeOffset="185523.22">9540 8240 1154 0,'0'0'345'0,"0"0"-208"16,0 0-54-16,-33 104-36 15,25-50 52-15,1 18 23 16,-3 20-40-16,2 12-1 0,-1-9-50 15,3-21-18-15,-1-25 2 16,7-18-15-16,-2 1 0 16,2-1-31-16,0-5-55 15,0-9-66-15,0-10-495 0</inkml:trace>
  <inkml:trace contextRef="#ctx0" brushRef="#br0" timeOffset="186456.01">6797 7394 924 0,'0'0'309'15,"0"0"-216"-15,0 0 42 16,0 0 2-16,0 0-25 16,0 0 5-16,0 0-50 15,-3-5 6-15,1 5-70 16,2 1 10-16,0 12 14 15,0 15-1-15,0 8 16 16,0 11 3-16,0 9-26 16,5 3-2-16,-1 3-17 15,-1-1 1-15,0-2-16 16,0-5 11-16,0-8-14 0,0-7-23 16,-3-11-56-1,1-7-73-15,-1-8-60 0,0-7-147 16,0-6-226-16</inkml:trace>
  <inkml:trace contextRef="#ctx0" brushRef="#br0" timeOffset="186689.64">6721 7804 993 0,'0'0'185'0,"0"0"-136"15,0 0-12 1,0 0 44-16,0 0 73 16,0 0 4-16,83-8-73 0,-51 7-19 15,-1-2-33-15,0 1-15 16,-2 0-18-16,-7-3-3 16,-3-3-107-16,-7 1-175 15,-4-3-379-15</inkml:trace>
  <inkml:trace contextRef="#ctx0" brushRef="#br0" timeOffset="186913.81">6888 7490 1043 0,'0'0'381'0,"0"0"-297"16,0 0-41-16,0 0 67 15,0 0-4-15,9 105 8 16,-2-60-43-16,0 1-33 16,1 0-6-16,-2-3-32 15,0-2-29-15,4 6-102 16,-2-11-245-16,-4-7-248 0</inkml:trace>
  <inkml:trace contextRef="#ctx0" brushRef="#br0" timeOffset="187318.12">6971 7911 793 0,'0'0'376'0,"0"0"-255"0,0 0-98 16,0 0 40-16,0 0-5 16,0 0 33-16,0 0 33 15,54-44-35-15,-36 55-47 16,-2 10-36-16,-1 8 3 15,-6 5-3-15,-3 2-6 16,-6 1-5-16,0-2-11 16,-10-3 16-16,-5-3-20 15,-3-7-12-15,1-5 14 16,-2-8 17-16,3-6 1 16,1-3-10-16,0-3 9 15,4-11-37-15,4-8 37 16,2 1 0-16,5-1-2 0,0 3 3 15,3 6 1-15,11 6 16 16,4 3 40-16,4 4 3 16,2 0 22-16,3 11-38 15,4 2-29-15,-1-1 24 16,-2-4-38-16,-4-5-1 16,-3-3-23-16,-3-4-106 15,-3-12-160-15,-6-4-481 0</inkml:trace>
  <inkml:trace contextRef="#ctx0" brushRef="#br0" timeOffset="187739.44">7203 7606 1179 0,'0'0'221'0,"0"0"-152"15,0 0-42-15,0 0-5 16,0 0-6-16,-14 75 64 16,14-41 13-16,0 5-36 15,3 3 15-15,9 2-28 16,3-2-5-16,0-4-2 16,7-4-27-16,0-9-9 15,5-8-1-15,0-7-15 0,0-10 14 16,3 0-30-1,-2-17 18-15,-1-12 2 0,-6-9 22 16,-6-9-1-16,-8-4-2 16,-7-5-7-16,-5 1 25 15,-15 3-19-15,-8 4-4 16,-4 8 28-16,-1 9-30 16,-4 10 66-16,3 11-17 15,0 9 3-15,2 1-2 16,3 15-51-16,0 9-1 15,5 4-41-15,3 20-68 16,7-8-98-16,3-3-732 0</inkml:trace>
  <inkml:trace contextRef="#ctx0" brushRef="#br0" timeOffset="188898.31">9929 7267 722 0,'0'0'176'15,"0"0"-89"-15,0 0-3 16,0 0-12-16,0 0 50 16,0 0-44-16,0 0 16 15,-12 82 28-15,12-53-82 16,0 4 27-16,0 2-15 15,3 0-18-15,2-1 2 16,1-1-36-16,1-5 0 16,-1-2-9-16,0-4-107 15,-3-6-94-15,-2-5-381 0</inkml:trace>
  <inkml:trace contextRef="#ctx0" brushRef="#br0" timeOffset="189107.1">9871 7506 827 0,'0'0'269'0,"0"0"-209"16,0 0 31-16,0 0 55 16,0 0 7-16,0 0-53 15,104-5-62-15,-73 5-18 16,-1 0-20-16,-1 0-5 15,-7 0-100-15,-7-6-219 16,-4 0-515-16</inkml:trace>
  <inkml:trace contextRef="#ctx0" brushRef="#br0" timeOffset="189301.65">10045 7345 1179 0,'0'0'277'0,"0"0"-202"16,6 82 14-16,2-48-6 15,-1 0-26-15,-1-2-9 16,0-6-48-16,-1 6-33 16,-4-9-195-16,1-6-411 0</inkml:trace>
  <inkml:trace contextRef="#ctx0" brushRef="#br0" timeOffset="189645.34">10171 7539 864 0,'0'0'204'16,"0"0"-132"-16,0 0 106 16,0 0-21-16,0 0 17 15,86 75-54-15,-83-51-47 16,-3 0-35-16,0-1-23 15,-4-2-11-15,-11-5-4 16,1-3-2-16,-2-8-7 16,1-4 9-16,0-1 0 15,3-3-16-15,3-11-3 0,-1-2-18 16,7 3 36-16,3 0-7 16,0 5 7-16,3 3 2 15,13 5 16-15,-1 0 24 16,6 5-30-16,0 6 33 15,0 0-38-15,1-1 3 16,2-5 4-16,-2-3-13 16,-2-2-16-16,8-13-55 15,-7-6-231-15,-6-5-488 0</inkml:trace>
  <inkml:trace contextRef="#ctx0" brushRef="#br0" timeOffset="189984.95">10399 7354 1098 0,'0'0'331'16,"0"0"-222"-16,0 0-101 15,-3 74 22-15,3-33 33 16,9 4 18-16,7-1-2 16,5-6-57-16,6-5-6 15,1-8-5-15,4-8-1 16,-3-10-10-16,3-7 9 15,-4-1 21-15,-3-19 38 16,-2-6-39-16,-5-9 22 16,-8-1 12-16,-7-2-38 15,-3-1 2-15,-1 3-20 0,-17 3-6 16,-8 2 21 0,-3 9-16-16,-4 6-6 0,-2 10 0 15,1 6 2-15,3 6-8 16,-2 20-13-16,2 10-84 15,-8 32-29-15,6-7-245 16,3-1-531-16</inkml:trace>
  <inkml:trace contextRef="#ctx0" brushRef="#br0" timeOffset="190435.75">9570 9026 983 0,'0'0'168'16,"0"0"-129"-16,-11 105-22 15,8-60 50-15,0-1-5 16,3-6-21-16,0-3-41 16,0-1-21-16,0-8-150 15,0-9-408-15</inkml:trace>
  <inkml:trace contextRef="#ctx0" brushRef="#br0" timeOffset="190639.92">9496 9247 899 0,'0'0'405'0,"0"0"-314"15,0 0-62-15,0 0 10 16,0 0 35-16,96-27 50 15,-57 18-61-15,-1 1-56 16,0-1-7-16,-7 1-70 16,3-4-138-16,-11 0-176 15,-10 1-327-15</inkml:trace>
  <inkml:trace contextRef="#ctx0" brushRef="#br0" timeOffset="190827.22">9738 8976 1283 0,'0'0'273'16,"0"0"-168"-16,0 0-45 15,0 0 28-15,8 100-27 16,-2-61-38-16,0 1 10 16,1-2-33-16,-3-4-26 15,1 0-56-15,-2-10-207 16,0-7-331-16</inkml:trace>
  <inkml:trace contextRef="#ctx0" brushRef="#br0" timeOffset="191186.76">9860 9121 993 0,'0'0'217'0,"0"0"-100"15,0 0 23-15,87 26 20 16,-60-2-44-16,-6 4-25 15,-2 5 0-15,-8 1-37 16,-5 2-22-16,-6-2-13 16,0-3-18-16,-9-4-2 15,-8-5-4-15,-4-5 5 16,-1-8 21-16,0-7-21 16,2-2-11-16,1-5 10 0,7-11-84 15,2-1 76 1,5-1-3-16,5 2 12 0,3 5-6 15,15 6 24-15,4 5-18 16,9 0 53-16,2 4-53 16,0 9 40-16,4 2-22 15,-4-4-17-15,0-2-1 16,-5-8-3-16,-4-1-76 16,0-12-129-16,-6-8-276 15,-5-4-372-15</inkml:trace>
  <inkml:trace contextRef="#ctx0" brushRef="#br0" timeOffset="191516.23">10211 9026 1258 0,'0'0'282'0,"0"0"-209"16,0 92-72-16,12-41 38 15,3 5-30-15,4 0 69 16,5-6 28-16,0-6-82 15,3-10-7-15,4-12-17 16,-2-13-17-16,-3-9 17 16,0-12-10-16,-4-16 10 15,-5-9 19-15,-6-10-12 16,-8-5 36-16,-3-2-2 16,-7 1-35-16,-17 6 30 15,-9 6-34-15,-7 8 44 0,0 14 10 16,-2 12-35-16,2 7 5 15,5 14-26-15,7 15-14 16,7 5 6-16,8 2-48 16,13 6-21-16,0-9-171 15,11-13-844-15</inkml:trace>
  <inkml:trace contextRef="#ctx0" brushRef="#br0" timeOffset="191938.41">11509 7711 1597 0,'0'0'274'15,"0"0"-227"-15,0 0-7 0,0 0-31 16,108-7 20-16,-60 5 29 16,6-2-43-16,0-3 6 15,-1 2-21-15,-6 1-8 16,-7 0 7-16,-10 3-95 16,-14 1-64-16,-11 0-370 15,-5 5-541-15</inkml:trace>
  <inkml:trace contextRef="#ctx0" brushRef="#br0" timeOffset="192126.09">11382 8003 1355 0,'0'0'321'0,"0"0"-293"15,0 0-3-15,80 0-24 16,-30-7 17-16,8-3 30 15,3 1-48-15,0-1 0 16,12-8-61-16,-17 2-243 16,-13 0-430-16</inkml:trace>
  <inkml:trace contextRef="#ctx0" brushRef="#br0" timeOffset="192658.95">11980 7442 1084 0,'0'0'620'0,"0"0"-549"16,10 72-40-16,4 4-29 16,7 32 5-16,1 11 69 15,0 0-10-15,-4-18-21 16,-4-28-30-16,-4-23-15 15,-4-17-9-15,0-13-10 16,0-4-1-16,0-5 9 16,-3-6 4-16,3-5-28 15,-3-19 34-15,0-14 1 16,0-16 9-16,-3-17-8 16,0-21 8-16,-7-22 3 0,-10-5-11 15,-5 6 8-15,4 23 0 16,4 29-1-16,7 15 18 15,1 13-26-15,3 5 9 16,3 4-18-16,0 9 9 16,3 10 0-16,18 16 6 15,10 19 3-15,11 13-2 16,7 11 1-16,3 0-2 16,2 0 12-16,-6-4-12 15,-8-3 19-15,-11-6-9 16,-12-5-7-16,-14-2-9 15,-3-3 15-15,-19-4-15 16,-11-1 28-16,-9-5-18 0,-3-1-3 16,-2-8-7-16,5-4-6 15,-1-5-45-15,10-6-141 16,11-2-615-16</inkml:trace>
  <inkml:trace contextRef="#ctx0" brushRef="#br0" timeOffset="193514.33">13952 6838 870 0,'0'0'161'16,"0"0"-118"-16,0 0 25 16,0 0 20-16,0 0-7 0,0 0-25 15,0 0-54-15,-12 48 44 16,31 0-9-16,17 27 41 16,13 26 4-16,8 8-50 15,-5-4-3-15,-12-26 1 16,-14-25-22-16,-7-16-7 15,-3-6-1-15,0-1-21 16,-2-3-19-16,1-6-70 16,-4-15-37-16,-4-7-96 15,-4 0-315-15</inkml:trace>
  <inkml:trace contextRef="#ctx0" brushRef="#br0" timeOffset="193806.12">14455 6679 1209 0,'0'0'220'0,"0"0"-181"16,0 146 29-16,-10-30 52 15,-4 17 10-15,-3 0 22 16,-1-9-83-16,6-35-5 16,2-25-64-16,1-20 21 15,6-10-20-15,0 0-1 0,3-2-25 16,0 0-32-16,2-14-135 16,11-8-163-16,-1-9-301 0</inkml:trace>
  <inkml:trace contextRef="#ctx0" brushRef="#br0" timeOffset="194002.89">14618 7397 1303 0,'0'0'307'0,"0"0"-191"15,17 103-49-15,-9-50 42 16,-1 2-39-16,-1 1-23 0,-2-5-8 15,1-2-39-15,-4-10-51 16,-1-6-167-16,0-12-140 16,-3-8-319-16</inkml:trace>
  <inkml:trace contextRef="#ctx0" brushRef="#br0" timeOffset="194183.88">14552 7657 1084 0,'0'0'367'16,"0"0"-264"-16,0 0-38 16,0 0 74-16,0 0-57 0,108 0-24 15,-73-3-14-15,1 0-44 16,-4-3 0-16,5-10-95 16,-11 5-181-16,-7-1-309 0</inkml:trace>
  <inkml:trace contextRef="#ctx0" brushRef="#br0" timeOffset="194707.99">14803 7403 795 0,'0'0'680'0,"0"0"-460"15,0 0-89-15,0 100-39 0,3-58-20 16,2 3-45-1,-2-1 0-15,0-4-27 0,-1 1-22 16,-2-10-34-16,0-2-88 16,0-9 7-16,0-8 4 15,0-8 20-15,0-4 65 16,0 0-24-16,3-7-88 16,8-7 149-16,4-2 11 15,8 0 27-15,2 3 44 16,5 8-8-16,1 5 38 15,0 0-46-15,-2 17 27 16,-4 7 56-16,-8 5-61 16,-5 5 11-16,-8 1 4 0,-4 1-79 15,-6-1 5 1,-12-3-16-16,-7-3 17 0,-4-8 3 16,1-4-15-1,0-10-7-15,3-7 0 0,3 0-13 16,5-13 7-16,8-5 6 15,4-4-43-15,5 2 35 16,2 4 16-16,13 5-5 16,7 7 13-16,5 4-4 15,4 0 42-15,3 6-38 16,1 6 9-16,-2 0-10 16,-4-2-15-16,0-3 0 15,-5-3-53-15,1-4-109 16,-7-8-316-16,-3-5-542 0</inkml:trace>
  <inkml:trace contextRef="#ctx0" brushRef="#br0" timeOffset="195082.01">15276 7528 1333 0,'0'0'244'15,"0"0"-183"-15,0 0-55 16,-19 99 3-16,19-49 13 16,0 1 59-16,9 2 29 15,15-4-66-15,4-5-26 0,8-11-2 16,1-9-5-16,2-15-13 16,3-9 2-16,-5-3 0 15,-1-19-17-15,-5-12 16 16,-7-7 1-16,-10-6 62 15,-11-2-52-15,-3 1 25 16,-14 1-18-16,-14 5-11 16,-10 5 35-16,-5 7-17 15,0 10-6-15,-3 11 14 16,1 9-31-16,6 4-1 16,3 17-5-16,9 6-33 15,8 3 4-15,13 9-92 16,4-6-153-16,2-8-601 0</inkml:trace>
  <inkml:trace contextRef="#ctx0" brushRef="#br0" timeOffset="195339.13">16153 7331 1422 0,'0'0'278'0,"0"0"-226"16,0 0-8-16,105 7-34 16,-65-7 11-16,0 0 40 0,0 0-60 15,-7 0-1-15,-3 0-6 16,-10 0-230-16,-10 0-420 0</inkml:trace>
  <inkml:trace contextRef="#ctx0" brushRef="#br0" timeOffset="195541.11">16150 7548 1365 0,'0'0'288'0,"0"0"-182"16,88 0-85-16,-39 0 17 16,2 0 25-16,-3 0-8 15,-6-2-7-15,-6-1-48 16,-11 3-97-16,-9-1-391 0</inkml:trace>
  <inkml:trace contextRef="#ctx0" brushRef="#br0" timeOffset="196951.69">17135 7070 925 0,'0'0'227'0,"0"0"-176"15,0 0-24-15,0 0-2 16,0 0 29-16,0 0 69 15,0 0-32-15,97-30 1 16,-69 40-12-16,2 14-38 16,1 15 17-16,5 23-8 15,-3 25-22-15,-9 15 12 16,-9-8-39-16,-14-20-2 16,-1-27 0-16,0-20 3 15,-7-1 13-15,-2 2-16 16,0-5 1-16,1-8 13 0,4-11-12 15,1-4 14-15,1-2 23 16,-1-15-39-16,2-9 0 16,-1-6-13-16,2-4 13 15,0-5 7-15,0-3-6 16,0 1 0-16,5-3 11 16,4 1-5-16,3 0-14 15,4 2 7-15,3-1 0 16,3 8 0-16,1 5 0 15,1 6 0-15,3 11 2 16,-3 8-1-16,0 6-2 16,1 10 1-16,1 20 0 15,-1 11 3-15,-1 10-3 0,-3 6 14 16,-5-2-14 0,-5-3-7-16,-5-7 7 0,-5-8-17 15,-1-9 17-15,0-10 12 16,0-8-10-16,0-7-2 15,0-3 24-15,0-3-23 16,0-14-2-16,0-6-17 16,0-8 18-16,0-8-6 15,0-8 6-15,0-6-14 16,0-5-2-16,4-2-60 16,4 5 54-16,2 10 4 15,4 12 18-15,1 16-10 16,4 16 10-16,-1 5 0 15,6 26 45-15,0 15 6 0,1 10 28 16,0 5-42-16,-5 3-3 16,-1-3 19-16,-7-5-43 15,0-5 6-15,-6-8-16 16,-3-8 8-16,0-6-30 16,-3-6 22-16,0-6-80 15,0-4-33-15,0-7-252 16,0-3-362-16</inkml:trace>
  <inkml:trace contextRef="#ctx0" brushRef="#br0" timeOffset="197351.77">18291 7487 1579 0,'0'0'249'15,"0"0"-180"-15,0 0-35 16,0 0-26-16,0 0 19 16,7 109 40-16,1-65-45 15,-1 2-3-15,-1 0-19 16,3-3-16-16,-4 3-38 15,-2-9-198-15,-3-12-460 0</inkml:trace>
  <inkml:trace contextRef="#ctx0" brushRef="#br0" timeOffset="197540.12">18271 7749 1490 0,'0'0'262'15,"0"0"-180"-15,0 0-43 16,96-5-39-16,-56 5 23 16,3 0-2-16,-1 0-20 15,-4-2-2-15,-1-8-153 16,-13 0-417-16,-8-1-314 0</inkml:trace>
  <inkml:trace contextRef="#ctx0" brushRef="#br0" timeOffset="197996.17">18470 7539 15 0,'0'0'1457'0,"0"0"-1229"16,0 88-143-16,0-44-63 16,3 0 32-16,3-4-31 15,0-5-22-15,0-4-1 16,-2-8-63-16,1-9-59 15,2-7-8-15,-1-5 18 16,3-2 26-16,4-3 75 16,4-8 11-16,4-2 23 15,2 2-14-15,0 3 2 16,1 6 81-16,-2 2-20 16,-4 5 54-16,-1 12-14 15,-7 7-2-15,-4 6 27 16,-6 0-107-16,0 5-2 0,-12-3-21 15,-6-1 2-15,-3-7 19 16,2-7-21-16,2-7 2 16,4-9 15-16,6-1-24 15,2-7-10-15,5-11-16 16,0-3-34-16,9 0 60 16,7 4 0-16,4 4 8 15,1 7-8-15,2 6 6 16,1 0-13-16,1 0 5 15,0 0-49-15,-1 0-34 16,5 0-131-16,-6-11-141 0,-7-1-418 16</inkml:trace>
  <inkml:trace contextRef="#ctx0" brushRef="#br0" timeOffset="198296.9">18908 7635 1169 0,'0'0'323'0,"0"0"-209"15,0 0-101-15,0 0 19 16,0 0 55-16,24 109 23 16,-6-65-51-16,6-2-14 15,6-5-30-15,1-7-14 16,4-12 21-16,-1-10-14 0,-1-8 8 16,2-3 27-1,-5-20-28-15,-4-7 22 0,-4-8-9 16,-9-6-6-16,-8 0 30 15,-5 2-26-15,-5 3-10 16,-17 6 7-16,-5 9-16 16,-7 10 4-16,-4 12-11 15,-5 4-42-15,-3 22-30 16,-27 28-58-16,10-6-200 16,2 0-663-16</inkml:trace>
  <inkml:trace contextRef="#ctx0" brushRef="#br0" timeOffset="198702.18">16971 8504 1370 0,'0'0'302'0,"0"0"-188"16,0 0-95-16,0 0 21 15,0 0 78-15,116-14-30 16,-19 3 2-16,48 0-40 16,22 0-35-16,13 2 36 15,1 0-27-15,-11 3 4 0,4 3 9 16,1-5-35-1,-2 3-4-15,-13-1 1 0,-16 0-10 16,-18 1-5-16,-32 0 10 16,-23 3-16-16,-23 1 15 15,-11-1-35-15,0 2 13 16,-4 0-23-16,-5 0-39 16,-12 0-7-16,-12 3-104 15,-5 9-114-15,-13-3-189 16,-7-1-414-16</inkml:trace>
  <inkml:trace contextRef="#ctx0" brushRef="#br0" timeOffset="199415.62">17664 9078 1077 0,'0'0'297'0,"0"0"-199"0,0 0-60 16,0 0-37-16,0 0 15 15,0 0 44-15,0 0 55 16,42 26 2-16,-45-26-78 16,-13 0-20-16,-13 0-19 15,-9-3-11-15,-9 1 9 16,-9 2 2-16,-4 0 0 15,0 0-6-15,7 11 6 16,6 7-1-16,11 8 1 16,11 5-9-16,11 5 9 15,9 6 9-15,5 2 0 16,8 0 36-16,17-3-32 0,8-5 21 16,7-9-34-16,6-13 13 15,3-8-1-15,-1-6-12 16,0-11 1-16,-6-14-1 15,-2-11-9-15,-9-6 9 16,-4-8 0-16,-8-6-8 16,-5-3 7-16,-8-6 2 15,-6-1-1-15,0-1 0 16,-9 4 0-16,-9 8 0 16,-1 11 0-16,2 15 1 15,2 14 13-15,5 12-5 16,4 5-9-16,3 23 22 15,3 26-20-15,0 24 19 16,4 19-5-16,10 7-16 0,-1-18 25 16,-4-20-25-16,-3-22-1 15,0-5-21-15,6 15-180 16,-3-9-319-16,-2-6-586 0</inkml:trace>
  <inkml:trace contextRef="#ctx0" brushRef="#br0" timeOffset="199656.98">17952 9414 1430 0,'0'0'294'0,"0"0"-163"16,15 92-60-16,-7-49 11 15,-1-2 1-15,2-5-37 16,-3-2-7-16,0-5-39 16,0-7-46-16,-3-4-38 15,-3-4-140-15,0-8-309 16,-4-5-295-16</inkml:trace>
  <inkml:trace contextRef="#ctx0" brushRef="#br0" timeOffset="199830.09">17973 9635 1356 0,'0'0'330'16,"0"0"-219"-16,0 0-96 15,0 0 13-15,103-13 32 16,-67 8-5-16,0-2-38 16,-2-1-17-16,-3-1-107 15,1-6-144-15,-12 2-349 16,-8 1-41-16</inkml:trace>
  <inkml:trace contextRef="#ctx0" brushRef="#br0" timeOffset="200010.1">18188 9419 980 0,'0'0'321'0,"0"0"-163"15,0 0-56-15,0 77-74 0,3-38 10 16,0-1-31-16,-1-1-7 15,-2-4-65-15,0-3-115 16,0-4-176-16,0-7 51 16,0-5 46-16,0-8 22 0</inkml:trace>
  <inkml:trace contextRef="#ctx0" brushRef="#br0" timeOffset="200330.11">18397 9621 1033 0,'0'0'308'0,"0"0"-187"16,0 0-14-16,0 0 26 16,52 94-54-16,-52-57 13 0,0-3-67 15,-13 1 13-15,-6-4-23 16,-1-7-8-16,-2-6-9 16,0-6 2-16,2-10-41 15,3-2 28-15,7-8-66 16,5-14-45-16,5-2 53 15,0 0-4-15,11 0 74 16,8 11 1-16,3 5 38 16,3 8 52-16,1 0-18 15,1 6 17-15,0 9 4 16,0 6-53-16,-2-1-11 16,0-6-29-16,-2 0-11 0,-1-11 5 15,7-3-98 1,-6-12-161-16,-3-7-249 0</inkml:trace>
  <inkml:trace contextRef="#ctx0" brushRef="#br0" timeOffset="200654.05">18671 9585 1094 0,'0'0'213'16,"0"0"-140"-16,12 111-72 15,8-67 105-15,3-4 68 16,6-9-73-16,0-7-34 0,4-10-67 16,0-9 0-1,-1-5-1-15,-3-7-41 0,-5-16 42 16,-6-8 14-16,-5-7 18 16,-8-5 24-16,-5-1-38 15,-3 2 29-15,-18 1-24 16,-7 5-8-16,-6 9 19 15,-4 11-32-15,-5 13 25 16,1 3-16-16,3 26-11 16,5 9-27-16,10 6 6 15,14 15-48-15,4-8-165 16,6-12-671-16</inkml:trace>
  <inkml:trace contextRef="#ctx0" brushRef="#br0" timeOffset="201128.49">19956 8054 1247 0,'0'0'326'16,"0"0"-211"-16,0 0-81 15,0 0-33-15,0 0 49 0,88 0-2 16,-62 2 2-1,3-2-35-15,-4 0-15 0,-3 0-1 16,-5 0-62-16,-7 0-203 16,-7 0-415-16</inkml:trace>
  <inkml:trace contextRef="#ctx0" brushRef="#br0" timeOffset="201321.47">19964 8247 1478 0,'0'0'281'0,"0"0"-206"16,84 3-69-16,-41-1 33 0,-1 0-2 16,-6 1-5-16,-1 2-32 15,-12-2-139-15,-10-1-742 0</inkml:trace>
  <inkml:trace contextRef="#ctx0" brushRef="#br0" timeOffset="203341.71">21097 7210 829 0,'0'0'187'0,"0"0"-121"16,0 0-53-1,0 0 42-15,0 0 52 0,0 0-21 16,0 0 4-16,-21 39 6 16,21-23 6-16,0 4-8 15,1 0-18-15,12 3 6 16,4 1-48-16,5-2-33 16,7-5 19-16,4-2-11 15,1-10-8-15,2-5 12 16,-1 0-13-16,-3-11-9 15,-3-9-23-15,-7-7-44 16,-5-4 65-16,-8-2-37 0,-7-2 39 16,-2 0 8-1,-8-1-46-15,-12 5 47 0,-6 2-19 16,-1 5 19-16,-5 9-14 16,-1 5 28-16,0 8-1 15,2 2-5-15,-1 6 5 16,4 14-7-16,1 5-6 15,6 5 0-15,5 0 6 16,8 5-5-16,5-1-2 16,3-1 1-16,6-2-4 15,15-4-2-15,6-6 8 16,3-5-2-16,2-7 17 16,3-7-8-16,-1-2-12 15,-1-1 3-15,-5-14-12 16,-1 0 12-16,-5-2 6 0,-5 2 31 15,-2 5 8 1,-8 3-35-16,-2 7 9 0,-1 4 2 16,-2 17-4-16,1 13 80 15,0 10-55-15,-2 6-12 16,3 5 8-16,1 1-32 16,0-4 7-16,1-5-13 15,0-6-41-15,1-10-32 16,3-13-142-16,-2-11-113 15,0-7-591-15</inkml:trace>
  <inkml:trace contextRef="#ctx0" brushRef="#br0" timeOffset="203731.37">21675 7165 188 0,'0'0'1220'16,"0"0"-1138"-16,0 0-82 15,0 0 0-15,0 0 24 16,-6 106 34-16,15-69 7 16,11-5-65-16,1-5 12 15,4-8-8-15,0-7-4 0,2-7 1 16,-2-5-1-1,2-5-3-15,-2-15 3 0,-5-6 16 16,-2-8-16-16,-8-5 38 16,-5-2-21-16,-5 3 20 15,0 1 14-15,-14 6-22 16,-6 6 42-16,-6 6-17 16,-5 8-9-16,-5 6 15 15,-3 5-60-15,-2 10 0 16,2 14-25-16,3 6-109 15,3 16 0-15,11-7-160 16,8-6-438-16</inkml:trace>
  <inkml:trace contextRef="#ctx0" brushRef="#br0" timeOffset="204129.65">21727 7414 415 0,'0'0'894'0,"0"0"-764"15,-14 96-38-15,14-50 18 16,1-3 10-16,18-2-28 16,7-7-35-16,4-8-54 15,5-8 16-15,3-11-19 16,1-7 2-16,-1 0 32 15,0-17-4-15,-7-8-7 0,-4-4 41 16,-11-5-56 0,-6-1 30-16,-10-2-6 0,0 1-11 15,-14 2 28-15,-11 5-34 16,-7 2 13-16,-7 5 23 16,-3 11-28-16,-4 5 9 15,0 6-32-15,-2 6-1 16,8 13-1-16,5 6-29 15,9 6-15-15,8 0-32 16,7 3-67-16,11 10-45 16,0-9-319-16,3-5-440 0</inkml:trace>
  <inkml:trace contextRef="#ctx0" brushRef="#br0" timeOffset="204356.96">22267 7738 1582 0,'0'0'337'0,"0"0"-202"16,0 0-10-16,0 0-29 16,0 0 43-16,0 0-72 15,0 0-40-15,-4 16-27 16,4-16-24-16,0 0-65 15,0 0-47-15,0-2-88 16,0-6-497-16</inkml:trace>
  <inkml:trace contextRef="#ctx0" brushRef="#br0" timeOffset="204776.17">22538 7420 1119 0,'0'0'216'0,"0"0"-148"0,10-85 39 15,-4 46 40-15,-2 3 77 16,-1 4-101-16,0 3-62 15,0 8 7-15,-1 6-31 16,0 1-2-16,-2 8 11 16,2 0-45-16,-2 3 17 15,0 1-18-15,0 2 9 16,2 0-23-16,-1 8 8 16,4 13 6-16,-1 13 34 15,2 9-33-15,0 8 29 16,3 9-11-16,-3 2-7 15,2 0 20-15,-2 1-32 16,1-4-9-16,-3-6-50 0,2-10-52 16,0-6 32-1,0-10-55-15,1-10-190 0,-2-7-277 0</inkml:trace>
  <inkml:trace contextRef="#ctx0" brushRef="#br0" timeOffset="205122.85">22805 7540 1071 0,'0'0'291'16,"0"0"-228"-16,3-83 25 0,0 43 34 16,1-3 10-1,-1 0 7-15,0-2-70 0,1 4-44 16,2 0 18-16,-1 10-30 15,-2 7 2-15,0 7-8 16,-1 8 13-16,1 8-1 16,1 1-19-16,0 15 17 15,4 27 69-15,3 27-40 16,4 22 20-16,2 11-35 16,-5-15-30-16,-2-22 62 15,-3-23-40-15,-2-6-8 16,0 1-15-16,-2 1-7 15,0-1-36-15,-2-9-62 16,-1-6-53-16,0-9-101 16,0-9-715-16</inkml:trace>
  <inkml:trace contextRef="#ctx0" brushRef="#br0" timeOffset="205744.09">23253 7282 1211 0,'0'0'348'16,"0"0"-238"-16,0 0-32 15,0 0-23-15,0 0 2 16,0 0 19-16,0 0-23 15,-13 84-26-15,11-40 21 16,2 7-32-16,0 3 13 16,3 4 7-16,14-2-35 0,8-3 4 15,5-10-5 1,4-10 0-16,4-10 7 0,3-14-7 16,-2-9-8-16,2 0-12 15,-1-22-5-15,-5-14 25 16,-5-8 12-16,-6-10-3 15,-9-3 19-15,-10-3-19 16,-5-1 9-16,-9 0 17 16,-18 4-28-16,-8 1 53 15,-2 7-43-15,-3 9 43 16,1 10 5-16,3 13-64 16,2 11 15-16,1 6-16 15,3 12-17-15,3 14 5 16,4 11 1-16,4 6-41 0,5 7 13 15,6 0-78-15,8 17 17 16,0-14-134-16,11-10-696 0</inkml:trace>
  <inkml:trace contextRef="#ctx0" brushRef="#br0" timeOffset="206001.68">23896 7207 1694 0,'0'0'335'0,"0"0"-248"0,0 0-78 16,0 0 2-16,0 0 23 15,0 0 2-15,0 0-26 16,97-28-10-16,-71 28-1 15,-3 0-35-15,-2 0-39 16,-7 0-121-16,-7 0-334 16,-7 0-655-16</inkml:trace>
  <inkml:trace contextRef="#ctx0" brushRef="#br0" timeOffset="206442.76">23908 7190 1258 0,'0'0'350'0,"0"0"-238"16,0 0-30-16,-28 87 25 15,22-53-6-15,3 7 0 16,3-3-54-16,0-3-36 16,0-3 9-16,9-6-20 15,0-6 0-15,1-8-8 16,4-6-6-16,1-6 7 15,2 0-11-15,3-11-14 16,4-9 14-16,1 1-53 16,2 1 13-16,3 4 19 15,-2 7-4-15,2 7 43 16,0 3 1-16,-2 16 6 0,-3 8 41 16,-4 7-18-16,-6 4 24 15,-7 1 6-15,-8-2-20 16,0 2 33-16,-14-5-34 15,-11-4 1-15,-7-4 19 16,-2-6-49-16,-6-6 20 16,3-10-14-16,-1-4-16 15,5 0 22-15,4-15-22 16,6-5-16-16,10 0-8 16,7 0-103-16,6-3 6 15,10 4-143-15,5 4-403 0</inkml:trace>
  <inkml:trace contextRef="#ctx0" brushRef="#br0" timeOffset="207027.96">24662 7506 1418 0,'0'0'478'15,"0"0"-378"-15,0 0-14 16,0 0 7-16,0 0 5 16,0 0-44-16,-42-79-19 15,22 69-35-15,1 4 0 16,-3 5-1-16,-2 1-8 0,-2 4 3 16,4 13-3-1,-1 6 0-15,6 4-3 0,3 6 9 16,7 1-16-16,7 0-5 15,0-3-67-15,7-4 4 16,14-7-35-16,3-6-78 16,3-9-67-16,1-5-82 15,-1 0-27-15,-2-15 148 16,-2-4 228-16,-5-3 27 16,-4-2 233-16,-1 1 61 15,-6 3-4-15,-1 3-84 16,-5 6-71-16,1 5-63 15,-2 6-80-15,0 5-5 16,3 17-13-16,1 18 17 16,7 23 47-16,7 29-64 0,1 28 5 15,2 8-6 1,-6-6 9-16,-5-13-6 0,-5-32-2 16,-1-16-1-16,-1-17 12 15,-1-10-11-15,2 4-1 16,-4-1 10-16,2-3 1 15,-2-8 51-15,0-10-37 16,0-7 6-16,0-5-21 16,0-4-10-16,0 0-26 15,-9-18-41-15,1 3-80 16,-2-2-352-16</inkml:trace>
  <inkml:trace contextRef="#ctx0" brushRef="#br0" timeOffset="207816.8">20925 8439 925 0,'0'0'405'16,"0"0"-274"-16,0 0-111 16,0 0 44-16,0 0 72 15,107 0-11-15,-46 0-17 16,27 0-69-16,35 0 3 15,23 0-14-15,17 0-26 16,8 0 49-16,4-7-3 16,14-1-13-16,3 1-16 0,6 0-9 15,3 2-10 1,-5 0 0-16,-1 2 0 0,-7 1 4 16,-9-4-4-16,-8-1 0 15,-11-3 15-15,-10-1-7 16,-8-1-9-16,-15-1 1 15,-15 4-5-15,-24 2 4 16,-21 2 1-16,-21 4 0 16,-13 1 2-16,-2 0 6 15,-6 0-16-15,-4 0 3 16,-12 0-60-16,-9 6 39 16,0 1-5-16,-17 5-36 15,-5-2-57-15,-3-1-360 0</inkml:trace>
  <inkml:trace contextRef="#ctx0" brushRef="#br0" timeOffset="-213115.83">21238 9182 772 0,'0'0'338'0,"0"0"-233"15,0 0-13 1,0 0 5-16,0 0 28 0,0 0-19 15,-19 0-65-15,14 4-3 16,-1 3-21-16,1 4-8 16,-1 5 22-16,1 4-29 15,4 6 26-15,1 8 10 16,0 2-30-16,14 5-3 16,6-2-5-16,4-3 0 15,2-9-6-15,3-8 6 16,-1-11 0-16,0-8 4 15,2-8 8-15,-3-21-9 16,-3-7 4-16,-3-9-1 0,-7-7 35 16,-6 1-10-1,-6 1 4-15,-2 1 10 0,-8 3-37 16,-10 8 30-16,-5 5-22 16,-6 6-10-16,0 6 50 15,-4 8-37-15,0 7-10 16,2 6-9-16,1 0-13 15,4 17 2-15,7 7 7 16,4 6-40-16,7 21-25 16,7-9-243-16,1-4-540 0</inkml:trace>
  <inkml:trace contextRef="#ctx0" brushRef="#br0" timeOffset="-212947.82">21691 9544 1689 0,'0'0'194'16,"0"0"-131"-16,0 0-63 15,0 0 12-15,0 0-27 16,0 0-2-16,0 0-187 16,25 27-580-16</inkml:trace>
  <inkml:trace contextRef="#ctx0" brushRef="#br0" timeOffset="-212402.48">21817 9269 1160 0,'0'0'164'0,"0"0"-103"15,0 0-47-15,0 0-12 16,88 77 63-16,-49-76 11 15,3-1 7-15,2-11-9 16,-3-11-61-16,-6-6 5 16,-5-4-18-16,-11-4 1 15,-9 2 12-15,-10-2-12 16,0 2 0-16,-13 5 16 16,-10 3-15-16,-7 6-2 15,-5 7 8-15,-2 9-8 16,-3 4 50-16,1 3-21 0,0 17-13 15,2 5-10-15,3 7-6 16,6 3 0-16,10 0-8 16,7-1 3-16,7-5 5 15,4-4 1-15,8-6 0 16,15-5 11-16,7-8-5 16,5-6-7-16,4 0 0 15,0-14 0-15,0-5 1 16,-2-3 0-16,-6 5-1 15,-2 3 17-15,-8 5-15 16,-2 9 21-16,-4 4-5 16,0 20 11-16,-3 13 65 15,-2 10-56-15,-4 5-7 16,-1 0-22-16,-1-3 7 0,4-9-18 16,1-10 2-1,0-10-25-15,1-12 11 0,3-8-102 16,7-23-83-16,-2-9-328 15,-2-5-291-15</inkml:trace>
  <inkml:trace contextRef="#ctx0" brushRef="#br0" timeOffset="-211906.48">22363 9110 952 0,'0'0'259'15,"0"0"-168"-15,0 0-35 16,0 0 95-16,21 94 1 0,-5-66-84 15,8-3-1-15,6-9-45 16,4-8 35-16,2-8 33 16,1 0-73-16,-2-12 14 15,-4-10-31-15,-4-7 9 16,-5-5-15-16,-10-2 6 16,-3-1 0-16,-9 4-1 15,0 1 7-15,-16 5-12 16,-7 5 6-16,-2 6-29 15,-7 4 28-15,0 9-35 16,1 3 36-16,-1 10 22 16,2 14-22-16,6 8-8 15,2 4-3-15,6 2 8 16,8-1-9-16,8-4 24 16,0-6-12-16,9-6 8 0,14-5-6 15,3-9-4-15,4-7-17 16,1 0-38-16,4-3 22 15,-2-9 3-15,0 1 32 16,-1 5 17-16,2 6 9 16,-1 0 42-16,-2 17-18 15,-2 12-18-15,-6 7 48 16,-4 8-28-16,-7 3-23 16,-5-2-15-16,-6-4-14 15,-1-9 0-15,0-7-56 16,-3-17-102-16,-7-8-196 15,3 0-568-15</inkml:trace>
  <inkml:trace contextRef="#ctx0" brushRef="#br0" timeOffset="-211664.77">22909 8937 1497 0,'0'0'214'0,"0"0"-140"16,0 0-46-16,0 0 85 16,79 74-7-16,-52-29-29 15,1 3 13-15,0 8-43 16,-1-3-10-16,-5 0-37 0,-5-5 6 16,-5-4-13-1,-8-8-48-15,-4-2-87 0,-6-9-155 16,-8-9-706-16</inkml:trace>
  <inkml:trace contextRef="#ctx0" brushRef="#br0" timeOffset="-211485.63">22949 9294 995 0,'0'0'679'15,"0"0"-590"-15,0 0 6 16,0 0-30-16,88 16 33 15,-52-12-43-15,4-4-55 0,2 0 0 16,-2-1-10 0,9-27-109-16,-13 3-242 0,-6-3-740 0</inkml:trace>
  <inkml:trace contextRef="#ctx0" brushRef="#br0" timeOffset="-211161.6">23374 9036 71 0,'0'0'1292'0,"0"0"-1115"16,-33 93-97-16,26-40 19 16,5 3 78-16,2 0-106 15,8-1-24-15,14-10-40 16,8-8 3-16,6-12 15 0,3-12-18 16,1-10 15-1,3-3 17-15,-4-16-39 0,-5-15 13 16,-5-11-13-16,-12-7 6 15,-8-6 15-15,-9 1-6 16,0 1 14-16,-19 5 26 16,-11 6-34-16,-7 5 14 15,-5 9-2-15,-4 8-27 16,1 10 11-16,1 9-15 16,3 1-2-16,7 16-21 15,4 8-81-15,8 23 2 16,8-6-85-16,7-4-566 0</inkml:trace>
  <inkml:trace contextRef="#ctx0" brushRef="#br0" timeOffset="-210720.7">24096 9198 722 0,'0'0'1013'15,"0"0"-924"-15,0 0-38 16,0 0 31-16,0 0 34 16,0 0-27-16,0 0-44 15,-97-70-45-15,67 80 8 16,2 12-7-16,4 6-1 16,5-1 0-16,5 1 0 0,8-5-7 15,5-4 7 1,1-5-24-16,4-6 23 0,13-5-39 15,4-3 28-15,4 0-7 16,0-14-25-16,-1-1 35 16,2-2 6-16,-4 5 3 15,-1 4 29-15,-3 8-28 16,0 0 32-16,-2 29 12 16,3 22-28-16,-1 33 58 15,-4 30-50-15,-5 10-10 16,-8-10 23-16,-1-27-38 15,0-32 6-15,0-18-6 16,0-9-2-16,0-1-20 16,0-1 9-16,0-6-60 15,2-17-27-15,3-3-218 0,0-7-515 0</inkml:trace>
  <inkml:trace contextRef="#ctx0" brushRef="#br0" timeOffset="-210465.32">24259 8674 1590 0,'0'0'327'16,"0"0"-202"-16,0 0-96 15,0 0 6-15,0 0 33 16,0 0-52-16,0 0 23 0,24 118-7 15,5-16-24-15,4 10 36 16,0-9-43-16,-9-26 0 16,-9-22-1-16,-3-14-45 15,-5 8-83-15,-1-8-227 16,-1-5-868-16</inkml:trace>
  <inkml:trace contextRef="#ctx0" brushRef="#br0" timeOffset="-209849.86">24493 9132 1305 0,'0'0'227'0,"0"0"-191"16,0 0-11-16,0 0 53 15,0 0 39-15,79-3-19 16,-52 23-58-16,1 10 2 15,2 6 27-15,-3 3-27 16,-3 3 13-16,-8-2-6 16,-6-6-41-16,-7-4-5 15,-3-8-3-15,0-9-20 16,0-9 14-16,0-4-26 16,-1-3 31-16,-4-19-27 15,2-7-23-15,-1-10 51 0,3-8-10 16,1-3-8-1,0 2 18-15,0 4-55 0,10 15 33 16,1 10 11-16,2 14-5 16,0 5 16-16,-1 27 19 15,0 11 27-15,0 11 31 16,-3 4-58-16,0 2 20 16,-3-4-20-16,-2-9-12 15,1-8 23-15,-3-12-30 16,1-8 13-16,-2-8-13 15,2-6-8-15,0-6 6 16,1-16-8-16,4-10-26 16,1-9 35-16,3-7-23 15,0-4 20-15,2 2-5 16,3 7-18-16,1 10 26 16,0 14 1-16,3 17 0 15,2 2 24-15,1 24 33 0,0 11 14 16,3 6 6-16,-3 2-64 15,-2-3 24-15,-5-6-37 16,-2-8-24-16,-8-5 11 16,-1-12-62-16,-6-9-57 15,0-11-137-15,0-10-752 0</inkml:trace>
  <inkml:trace contextRef="#ctx0" brushRef="#br0" timeOffset="-209474.8">25222 8649 1597 0,'0'0'317'0,"0"0"-217"16,0 0-80-16,0 0-3 16,0 0 81-16,18 104-45 15,-11-53-31-15,0 8 0 16,-1 6-10-16,0 1-14 15,-2 0 2-15,2-5-1 16,-2-8 1-16,4-7 0 16,-1-9 1-16,7-9 9 15,2-6-9-15,7-10-2 0,5-4 1 16,8-6 0-16,4-2 16 16,6 0 3-16,3-2 23 15,-1 1 14-15,3 1-32 16,-3 0 19-16,-4 0-36 15,-8 7 2-15,-6-1-18 16,-11 1-16-16,-8-2-51 16,-11 0-33-16,-8-5-115 15,-14 0-341-15,-6 0-741 0</inkml:trace>
  <inkml:trace contextRef="#ctx0" brushRef="#br0" timeOffset="-208970.86">24485 8537 1438 0,'0'0'372'16,"0"0"-266"-16,0 0-78 16,0 0 34-16,0 0 18 15,0 0-2-15,-59 109 17 16,10-17-66-16,-17 42 17 16,-15 26-21-16,-2 15-23 15,-2-2 10-15,6-21-6 16,4-16-6-16,10-22 9 15,18-30-7-15,14-26-4 0,13-18-5 16,6-14-29 0,1-2 35-16,5-7-46 0,7-14-43 15,1-3-52-15,0-13-463 16</inkml:trace>
  <inkml:trace contextRef="#ctx0" brushRef="#br0" timeOffset="-208506.01">24744 7084 872 0,'0'0'214'16,"0"0"-120"-16,0 0 12 16,0 0 49-16,0 0 27 0,0 0-98 15,0 0-33-15,-2 26 8 16,-17 52 42-16,-16 49 35 16,-10 33-71-16,-11 25 7 15,-8-1-4-15,1-13-68 16,8-16 12-16,14-25-12 15,16-35-87-15,15-23-34 16,9-28-281-16,1-19-620 0</inkml:trace>
  <inkml:trace contextRef="#ctx0" brushRef="#br0" timeOffset="-208091.57">25661 7811 1549 0,'0'0'252'0,"0"0"-158"15,0 0-93-15,107-12 14 16,-69 9-15-16,-3 2 2 16,0-1-11-16,-4 2 9 15,0 0-98-15,-8 0-262 16,-9 0-673-16</inkml:trace>
  <inkml:trace contextRef="#ctx0" brushRef="#br0" timeOffset="-207865.63">25634 8163 1461 0,'0'0'306'0,"0"0"-211"16,94 2-48-16,-48 1-37 15,3-1 61-15,-4-1-38 16,-7 2-31-16,-3-3-4 16,-14 0-101-16,-6 0-386 0</inkml:trace>
  <inkml:trace contextRef="#ctx0" brushRef="#br0" timeOffset="-192335.94">26566 7945 897 0,'0'0'346'0,"0"0"-229"16,0 0-62-16,0 0 56 0,0 0 31 16,0 0-63-16,0-6-32 15,0 6-21-15,0 0-13 16,0 0 17-16,0 0-19 16,0 0-5-16,0 0-4 15,0 4 4-15,6 7-6 16,6 2 0-16,5-1 1 15,3 0 1-15,7-3-2 16,3-3 0-16,1-6 9 16,2 0-9-16,-2 0 0 15,-2-12 4-15,-4-3-3 16,-7-2 25-16,-2 0-10 0,-6-3 7 16,-7 0-2-16,-3-2-20 15,0 0 13-15,-14-3-14 16,-5 5 0-16,-5-1-1 15,0 4 1-15,-3 4 0 16,2 5-1-16,-1 3 0 16,3 5-2-16,3 0-4 15,2 6-8-15,3 11 13 16,2 5 2-16,4 5 0 16,4 5-5-16,4-1 5 15,1 2 0-15,0-4-1 16,13-6-10-16,5-4 10 15,2-4-5-15,2-8 6 0,2-2-1 16,0-5-3-16,-3 0 3 16,1-3 1-16,0-9-4 15,-4 0 4-15,2 0 0 16,-4 5 1-16,-3 5-1 16,-2 2-6-16,1 12 6 15,-2 17 6-15,-1 13 3 16,-1 9 33-16,-4 8-24 15,-1 1-1-15,0-6-17 16,3-10 9-16,-1-10-8 16,2-11-1-16,0-11 0 15,-1-9-1-15,7-14-97 16,-2-15-183-16,0-7-608 0</inkml:trace>
  <inkml:trace contextRef="#ctx0" brushRef="#br0" timeOffset="-191968.77">27215 7760 1559 0,'0'0'172'16,"0"0"-125"-16,0 0-38 15,0 0-1-15,9 89 22 16,5-60-22-16,8-1 1 15,3-6 1-15,6-5-4 16,2-9 31-16,0-7-12 0,1-1-15 16,-2-7 13-16,-4-12-21 15,-4-6 7-15,-7-4-2 16,-4-4-6-16,-9 2 11 16,-4-2-11-16,0 5 10 15,-12 1 11-15,-10 9-21 16,-5 4 24-16,-4 9-5 15,-4 5-19-15,-2 0 6 16,0 17-6-16,3 6 0 16,4 7-2-16,9 3-55 15,9 8-104-15,7-7-327 16,5-11-642-16</inkml:trace>
  <inkml:trace contextRef="#ctx0" brushRef="#br0" timeOffset="-191622.27">27324 7903 1166 0,'0'0'221'16,"0"0"-152"-16,-60 88 35 16,45-43 30-16,7 3-52 15,8-1-62-15,1-5 7 16,20-7-26-16,7-8 6 15,5-10 8-15,3-12-15 16,-2-5 24-16,2-11 25 16,-5-16-4-16,-4-10 22 15,-9-4-15-15,-5 0-23 0,-7-2 13 16,-6 4 5-16,0 3 4 16,-11 8-11-16,-9 6-31 15,-5 7 19-15,-5 9-17 16,-6 6-2-16,-3 5-9 15,0 15-19-15,4 8-38 16,-3 19-72-16,11-5-133 16,8-5-813-16</inkml:trace>
  <inkml:trace contextRef="#ctx0" brushRef="#br0" timeOffset="-191080.65">27852 8263 487 0,'0'0'85'0,"0"0"-59"16,0 0 44-16,0 0 126 16,0 0 35-16,0 0-121 15,0 0-39-15,40-20-17 16,-40 10-19-16,0 3 82 16,0 2 52-16,0 3-74 15,0 2-13-15,0 0-46 0,-3 0-29 16,-1 10 4-1,-2 4-11-15,3-3 0 0,1 2 15 16,2-1-14-16,0-2-1 16,0 0 0-16,0-3-7 15,0-2-19-15,5-5-128 16,2 0-179-16,-1-3-585 0</inkml:trace>
  <inkml:trace contextRef="#ctx0" brushRef="#br0" timeOffset="-190541.69">27977 7682 644 0,'0'0'741'0,"0"0"-658"15,0 0-62-15,0 0 54 16,0 0 40-16,0 0-48 16,0 0-34-16,3 13-25 15,2 7 34-15,-1 9 18 16,1 5-15-16,-2 4 2 16,-3 4-14-16,0 2-18 15,0-1-1-15,0-5-13 16,0-3-1-16,0-7 0 15,1-6 0-15,12-6-1 16,7-5 2-16,10-9-1 16,8-2 32-16,4 0-3 15,7-7 8-15,-1-2-6 0,0-1-23 16,-6 0 8 0,-3 2-16-16,-7 1-1 0,-6 0-29 15,-8-3-101-15,-6 1-217 16,-9 0-660-16</inkml:trace>
  <inkml:trace contextRef="#ctx0" brushRef="#br0" timeOffset="-190300.24">28277 7695 1482 0,'0'0'332'0,"0"0"-262"16,0 0-48-16,0 0 28 0,0 88 7 16,4-40 16-16,8 6-39 15,1 4-7-15,1-1 8 16,-3 1-28-16,0-4-6 16,-1-5-1-16,3 4-71 15,0-14-132-15,-4-12-479 0</inkml:trace>
  <inkml:trace contextRef="#ctx0" brushRef="#br0" timeOffset="-189940.82">28608 7933 1322 0,'0'0'511'15,"0"0"-437"-15,9-90-14 16,-4 49 29-16,1 0 35 16,0 0-70-16,0 2-33 15,-1 1-1-15,0 2-19 16,-1 5 9-16,-1 8-8 16,-1 3 4-16,-2 12 7 15,1 8-4-15,1 6-9 16,1 23-7-16,4 15 7 15,4 13 4-15,1 7 9 0,4 3-13 16,-1-2 20-16,1-6-10 16,1-8-9-16,-1-7 8 15,-1-8-9-15,0-8 0 16,-4-3-14-16,3-5-77 16,-5-8-106-16,-3-6-792 0</inkml:trace>
  <inkml:trace contextRef="#ctx0" brushRef="#br0" timeOffset="-188776.83">29141 7841 1219 0,'0'0'351'15,"0"0"-243"-15,0 0-54 16,0 0 48-16,0 0 22 15,0 0-77-15,0 0-29 16,3-11-10-16,3 11-7 0,4 1-2 16,0 17 2-16,6 10 21 15,1 9 3-15,3 7-25 16,-4 4 2-16,-1 0-1 16,-5-4 5-16,-5-6-4 15,-2-6-2-15,-3-12 1 16,0-5 6-16,0-8-7 15,0-6 0-15,0-1 9 16,0-4-3-16,0-15 1 16,0-9-7-16,5-6 0 15,2-7-1-15,2-2-3 16,0-1 3-16,4 3-14 16,1 4 12-16,2 9-3 15,-1 10-7-15,0 9 10 16,0 9-4-16,1 5 2 0,-1 19 5 15,1 10 1-15,1 10-1 16,1 4 19-16,-6-1-19 16,-1-4 9-16,-4-10-6 15,-3-8 7-15,-2-11-8 16,-2-6-2-16,1-7 1 16,-1-1 21-16,3-5-4 15,2-16 7-15,3-9-25 16,1-7-5-16,4-7 4 15,0 1-7-15,0 1-3 16,-1 5 5-16,0 8-12 16,-1 12 11-16,0 13 5 15,0 4-7-15,0 15 9 16,2 13 0-16,0 7 15 16,0 1 3-16,-2 0-18 0,0-3 1 15,-3-8-1-15,0-4-8 16,6-12-23-16,-1-7-145 15,-3-2-347-15</inkml:trace>
  <inkml:trace contextRef="#ctx0" brushRef="#br0" timeOffset="-188386.55">29914 7444 1373 0,'0'0'520'16,"0"0"-456"-16,0 0-58 16,0 0 3-16,0 0-3 15,0 0 6-15,33 95 4 16,-20-47 10-16,-1 10-7 16,-2 3 13-16,-3 4-7 15,-2 0-19-15,-5-1 9 16,0-4-14-16,0-8-1 15,1-7 9-15,4-7-8 16,4-11-1-16,3-6 0 16,3-7 0-16,6-6 8 15,5-3-7-15,7-4 12 16,6-1 0-16,3 0-7 0,1 2 22 16,0 2-12-16,0 1-10 15,-1 0 5-15,0 1-11 16,-6-2-1-16,-5-2-24 15,-6-2-54-15,-8 0-144 16,-10 0-524-16</inkml:trace>
  <inkml:trace contextRef="#ctx0" brushRef="#br0" timeOffset="-187718.43">26609 8792 867 0,'0'0'301'16,"0"0"-218"-16,0 0-46 15,0 0 81-15,0 0 95 16,0 0-86-16,0 0-77 16,-17 0-3-16,29 0 17 15,8 0 8-15,6 0 2 16,8 0-25-16,11 0-8 16,22 0 15-16,37 0-20 15,53 2 2-15,32 5 15 16,19 0-13-16,12 1-7 15,-2 2-31-15,16-1 11 16,9-2-6-16,3-2-1 0,4-2-4 16,-6-1-2-16,-2-2 1 15,-8 0 17-15,-9-13-12 16,-10-2-4-16,-12 0 19 16,-18 0-11-16,-19 1 11 15,-23 2-12-15,-25 4-9 16,-31 2 1-16,-28 2-1 15,-27 2 0-15,-12-2-12 16,-4 3-19-16,-5-2-13 16,-4 2-57-16,-7-3 2 15,-13-9-10-15,-9 1-278 16,-3-2-703-16</inkml:trace>
  <inkml:trace contextRef="#ctx0" brushRef="#br0" timeOffset="-187193.04">30823 6999 796 0,'0'0'233'16,"0"0"-171"0,0 0-36-16,0 0 103 0,0 0-13 15,0 0-54-15,0 0-47 16,2-22-15-16,2 39 12 15,2 10 84-15,3 24-8 16,9 31-47-16,6 39-13 16,8 28 7-16,0 19 7 15,-5 8-7-15,-6-8-19 16,-4-3-16-16,-3-12 24 0,1-18-2 16,-5-21 10-1,1-16 30-15,-2-25-11 0,-2-17-1 16,-2-18-14-16,-2-4-3 15,1 2 4-15,1 0-15 16,2 0-9-16,-3-10 4 16,1-6-16-16,-2-7 4 15,0-6-5-15,-1-5-1 16,1-2-28-16,-2 0-73 16,1-2-150-16,-2-8-647 0</inkml:trace>
  <inkml:trace contextRef="#ctx0" brushRef="#br0" timeOffset="-185810.97">19126 1782 965 0,'0'0'820'16,"0"0"-694"-16,0 0-76 0,0 0-3 16,-116 0-4-16,22 0 41 15,-42 0-29-15,-22 9-24 16,-6 1-13-16,1 2-17 15,16 2 11-15,0 3-11 16,9-1-1-16,13-1 0 16,15-2-29-16,29-5-9 15,24-3 21-15,24-1-23 16,16-4-7-16,4 0-42 16,13 0-94-16,0 0-172 15,11-4-699-15</inkml:trace>
  <inkml:trace contextRef="#ctx0" brushRef="#br0" timeOffset="-185262.06">17727 1532 449 0,'0'0'823'0,"0"0"-674"16,0 0-101-16,0 0-22 15,-5 85 0-15,5 3 31 16,0 30 36-16,2 5-30 16,-1-25-29-16,-1-33-24 15,0-36-9-15,0-10 5 16,0-4-5-16,0-2 7 16,0-4 10-16,-7-9-8 15,-2 0 25-15,0-17-5 0,0-9-7 16,2-12-13-16,-2-8-4 15,4-7-6-15,1-5 6 16,1 0-6-16,0 2 0 16,0 6-6-16,1 11 6 15,-2 13 27-15,1 9 20 16,-1 9 14-16,-5 5-22 16,-8 3-33-16,-8 0-6 15,-15 11-1-15,-11 9-10 16,-9 6 11-16,-5 6-9 15,2-1 1-15,7 0 8 16,9-1-11-16,13-9 10 0,10 0-5 16,13-7-10-16,11-3 4 15,8 1-33-15,25 0 33 16,25 4 11-16,28 4-5 16,22 4 6-16,-6-4 0 15,-19-3 0-15,-30-4 11 16,-18-2-11-16,3 6 0 15,4 14 0-15,-6-1-326 16,-17-1-1099-16</inkml:trace>
  <inkml:trace contextRef="#ctx0" brushRef="#br0" timeOffset="-176759.06">652 10573 863 0,'0'0'292'16,"0"0"-191"-16,0 0-65 15,0 0-29-15,0 0 8 16,0 0-15-16,7 0 6 16,-1 0-6-16,3 0 0 0,4 0 10 15,4 0 12-15,2 0-2 16,8 0 2-16,1 0-9 16,5 0-13-16,9 0 7 15,2 0-7-15,4 0 9 16,6 0 0-16,1 5-9 15,8 2 0-15,1 1 0 16,2 1 0-16,-4 4 0 16,-2 1 1-16,-2 0 1 15,-1 3 8-15,-4-3-9 16,0 2-1-16,-3-3 0 16,1-2 0-16,0-4 6 15,4-4-5-15,2-3 44 0,4-3 15 16,3-12-47-16,3-5 19 15,0-2-23-15,3-2 21 16,-1 1-2-16,2-1-27 16,1 1-1-16,3 4 0 15,11 7 0-15,13 9 2 16,-8 3-2-16,-11 6 0 16,-11 10 1-16,1 8 7 15,24 8-8-15,22 5 2 16,8-3 4-16,-9-11 9 15,-6-8-8-15,-11-10 15 16,2-5-7-16,6 0-15 16,0-13 0-16,-2-4-1 15,-2-7 1-15,-4-1 0 16,-1-3 1-16,3 1 0 0,-1 3 15 16,3 5-15-16,-3 10-2 15,1 6 1-15,1 3 0 16,2 14-1-16,3 13 2 15,0 8-1-15,0 5 11 16,-2 1-11-16,-1 0 16 16,3-4 4-16,5-8-11 15,0-8 22-15,1-6-8 16,3-10 2-16,-1-5 3 16,5-1-26-16,-3-16 12 15,2-6-14-15,-2-6-11 16,0-4 11-16,4-2 6 0,-2 1-4 15,0 5 5-15,-2 9-6 16,0 9 6-16,-1 11-7 16,0 7-6-16,-3 19 6 15,0 5 0-15,-5 3 0 16,8-1 7-16,1-5 5 16,8-6-12-16,3-12 5 15,4-8-4-15,8-2 14 16,1-9-15-16,6-14 0 15,-2-9-1-15,2-5 2 16,-2-2-1-16,2-2 0 16,-2 2 2-16,-3 10 4 15,1 9-6-15,-8 13 0 16,-1 7 0-16,-6 5-3 16,-5 12 3-16,2 8 0 0,0 5 0 15,0-2 6-15,-1 2-6 16,6-4 7-16,2-1 11 15,2-5-17-15,1-8 7 16,5-8-7-16,2-4 1 16,4-7 10-16,3-11-12 15,1-7 0-15,2 0-1 16,-2 0 1-16,-3 3-1 16,-5 10-1-16,-6 9 2 15,-2 3 0-15,-1 20 0 16,-5 13 0-16,-3 6 10 15,0 6-10-15,0 1-1 16,1 0 0-16,0-3 1 0,5-7 0 16,3-8 0-16,4-10 6 15,0-9 3-15,8-9-9 16,2 0 0-16,2-8-7 16,0-8 7-16,-2-4-7 15,-5 1 4-15,1 2 3 16,-4 5-13-16,2 7 8 15,1 5-1-15,0 12 0 16,-2 14 6-16,-2 6 11 16,0 2-11-16,-1 0 0 15,5-2-9-15,5-6 18 16,4-4-5-16,6-6-4 0,-1-7 1 16,4 0-2-1,-2-6-2-15,0-3 3 16,9 0 0-16,6-18 0 0,12-11 4 15,6-2-4-15,0 2-11 16,-5 6 2-16,-4 10-31 16,-6 13 24-16,-3 0 15 15,-3 11-11-15,-4 14 12 16,-7 6 1-16,-2 6-1 16,-5 3 9-16,0 3-3 15,2-4-6-15,3-4 7 16,7-8-7-16,1-7 14 15,7-10-13-15,0-6-1 0,2-4 6 16,2 0-5-16,0-14-1 16,3-3 0-16,-4-3 1 15,1 3-1-15,-2-3 0 16,-3 5 0-16,0 2 6 16,-2 0 0-16,4 1-9 15,-1-1 3-15,3 0-3 16,-3 8 1-16,-6 5 2 15,-6 6 0-15,-8 18 14 16,-6 6-14-16,-4 6 1 16,-6 1-1-16,-1-2 0 15,-3-6 13-15,2-4-12 16,5-8 7-16,5-8 5 16,7-7-12-16,4-2 4 15,3-13-5-15,2-8-12 0,-1-7 12 16,-5-4 2-16,-2 0-2 15,-6 1 10-15,-4 3-9 16,-6 6 4-16,-11 10-5 16,-9 12-7-16,-11 0 6 15,-10 19 1-15,-5 8 0 16,-2 3 3-16,-2 3-2 16,5-2-1-16,3-6 0 15,3-7 1-15,6-6 9 16,1-7-9-16,5-5 0 15,0 0 9-15,3-9-9 16,0-5-1-16,-2-6 0 16,5-3 0-16,0 1 0 0,-4-1 0 15,-3 7 0 1,-8 3-4-16,-7 10 4 0,-17 3-1 16,-17 5-9-16,-14 8 5 15,0 5 4-15,6 5 1 16,13 6 0-16,21 7-1 15,21-5 0-15,19-6 1 16,6-8 0-16,-7-11 0 16,-12-6 6-16,-13-5-5 15,2-10-1-15,-1-4 0 16,0-3-4-16,1 0-12 16,-6-3-15-16,-4 4 9 15,-13 4 21-15,-15 5-6 16,-16 5 7-16,-5 4 0 0,7 3 6 15,4 0-6-15,6 0 1 16,-2 10 0-16,3 4 13 16,1 1-14-16,4 0 0 15,-1 3 5-15,1-4 5 16,-1-1 19-16,2 2-4 16,1-1-16-16,4 0 14 15,2 1-22-15,-1-1 9 16,-1 1-10-16,-3-2 2 15,-3-2-13-15,23-6-9 16,-16-2-71-16,-8-3-299 0</inkml:trace>
  <inkml:trace contextRef="#ctx0" brushRef="#br0" timeOffset="-167343.59">1409 11785 1139 0,'0'0'222'15,"0"0"-153"-15,0 0 32 16,0 0 63-16,0 0-72 16,0 0-41-16,-7-31-24 15,7 19-26-15,0-1 31 16,0-2-21-16,4-3-4 15,5-2 3-15,0-1-4 16,5-1-6-16,0 1 0 16,0 2-15-16,2 5 5 15,-1 3 10-15,3 7 0 16,3 4 6-16,0 4-5 16,7 20-2-16,-1 13 1 15,6 23 0-15,-2 19 3 0,-7-3-3 16,-3-4-2-1,-11-13 1-15,-5-15-16 0,1 5 16 16,1 0 1-16,-4-8-6 16,0-12 6-16,-1-9 0 15,-2-9 2-15,1-8 1 16,-1-3 5-16,0 0-8 16,0-7 0-16,0-13 18 15,0-11 2-15,0-10-20 16,-1-8 6-16,-4-7-4 15,2-5-1-15,0-1-2 16,3-2 0-16,0 5-9 16,0 2 3-16,6 7 4 0,8 9-5 15,0 13 8-15,3 11-27 16,2 12 17-16,1 5-16 16,4 19-22-16,1 17 48 15,8 22 0-15,1 27 0 16,-1 16 6-16,-6-6-5 15,-11-21-1-15,-10-25 0 16,-4-18 0-16,-1 2 6 16,1 0-6-16,-1-4 1 15,-1-8 5-15,2-11-6 16,-2-5 0-16,0-5 11 16,0 0 28-16,0-15 49 15,-2-12-63-15,-2-8-23 16,-4-14 4-16,5-15-6 0,3-18 0 15,0 3-9-15,0 7 0 16,3 11-3-16,11 12 5 16,5-3 7-16,3 0-1 15,4 6-14-15,2 13 15 16,2 7-7-16,0 10-8 16,-2 9 14-16,-1 7-16 15,1 2-2-15,1 18 9 16,-4 11 0-16,3 7 4 15,-8 9 7-15,-4 7-1 16,-5 7 14-16,-10 18-12 0,-1 18-2 16,-1 26 0-1,-10 8 7-15,2-2 0 0,9-9-6 16,0-13 12-16,20-10 41 16,2-20-43-16,5-22 5 15,-5-21-16-15,8-12 12 16,3 0 19-16,7-5 5 15,6-3-4-15,-1-11 20 16,-3-3-47-16,4-10-3 16,-7-17-4-16,1-7-18 15,-1-33-21-15,-9 9-194 16,-12 5-689-16</inkml:trace>
  <inkml:trace contextRef="#ctx0" brushRef="#br0" timeOffset="-166742.71">3027 12468 1101 0,'0'0'233'0,"0"0"-165"16,14 108-55-16,-1-39 98 0,1 19-4 15,2 17-9-15,1-1-7 16,-3-20-56-16,-6-21-22 16,-5-26-13-16,3-6 9 15,-3 1-3-15,0 0-5 16,0-4-1-16,-3-11 15 15,0-9-14-15,0-8-1 16,0 0 3-16,-6-8-3 16,-9-18-10-16,-1-7-9 15,-4-15 19-15,-2-15-2 16,-5-19 4-16,0-24-2 16,5-5 0-16,8 4 0 15,10 22 12-15,4 27-12 0,0 20 0 16,3 10-1-1,7 2 2-15,8 2-2 0,4 5-4 16,1 12 5-16,7 7 16 16,4 4 45-16,-1 17-28 15,-3 7 15-15,-2 5-23 16,-7 2-2-16,-10 3-14 16,-10-2 3-16,-1 1 11 15,-9-6-14-15,-12 1-3 16,-6-6-6-16,-3-6-18 15,-3-7 11-15,1-7-28 16,5-6-71-16,3-7-97 16,9-8-164-16,8-4-400 0</inkml:trace>
  <inkml:trace contextRef="#ctx0" brushRef="#br0" timeOffset="-166186.47">3269 12576 1144 0,'0'0'182'16,"0"0"-112"-16,0 0 29 16,3 73 33-16,-3-43-6 15,-10 3-42-15,5-2-34 16,4-5-24-16,-1-3-14 16,2-4 0-16,0-8-12 15,0-6 0-15,0-5-2 16,0 0 2-16,2-9 0 15,1-15 6-15,-3-7-6 0,0-6-6 16,0-5-53-16,0 0-27 16,0 0 42-16,0 6-29 15,0 2-30-15,0 10 39 16,0 9 48-16,7 6 16 16,-1 9-9-16,6 0 9 15,3 7 39-15,0 9-33 16,7 7 33-16,-1 5-17 15,0 4-5-15,0 3 7 16,0 2 6-16,-3-1-6 16,1-3-22-16,-4-7 6 15,0-6-5-15,-3-6-3 0,0-7 2 16,-3-6 11-16,-2-1-2 16,1-6 96-16,-1-13-57 15,-4-7-31 1,0-6 29-16,-3-3-13 0,0-1 8 15,-9 2 14-15,-7 4-42 16,-8 2 8-16,-1 6 2 16,-5 7-25-16,0 6 0 15,3 9-24-15,0 0-19 16,8 13-4-16,7 11-23 16,9 14-63-16,3-5-163 15,0-4-567-15</inkml:trace>
  <inkml:trace contextRef="#ctx0" brushRef="#br0" timeOffset="-165706.95">3681 12508 1242 0,'0'0'244'0,"0"0"-182"15,21 90 43-15,-12-22 6 16,4 21 4-16,4 20-22 15,-3 7-52-15,0-9-17 16,-5-23-16-16,-2-26-7 16,-4-16 7-16,0-6-8 15,0 0 0-15,0-4-1 16,-1-2-12-16,-1-13 13 16,-1-9 0-16,0-8 1 0,0-8 13 15,-7-17-13-15,-8-12-1 16,0-9 5-16,-6-19 1 15,0-17 8-15,2-17-3 16,4-3-10-16,9 17 9 16,6 22-10-16,0 25-1 15,6 9-1-15,10-1-3 16,2 3 4-16,5 6 1 16,0 11 0-16,3 10 19 15,-1 0 9-15,2 19 15 16,-6 6-18-16,-3 7-24 15,-11 1 42-15,-4 4-27 0,-3-1 2 16,-3-3 2-16,-10-6-20 16,-5-7-7-16,4-8-15 15,-5-8-54-15,-3-4-28 16,4-10-192-16,0-4-536 0</inkml:trace>
  <inkml:trace contextRef="#ctx0" brushRef="#br0" timeOffset="-165380.04">4279 12514 1048 0,'0'0'728'0,"0"0"-627"16,0 0-76-16,0 0 21 15,83 7 2-15,-60-3-12 16,-2-3-12-16,-2 2-24 15,-4 0 0-15,-9 7-98 16,-2-1-394-16,-4 2-559 0</inkml:trace>
  <inkml:trace contextRef="#ctx0" brushRef="#br0" timeOffset="-165225.24">4312 12775 1326 0,'0'0'661'15,"0"0"-582"-15,0 0-64 16,0 0 4-16,0 0-11 16,97 0-8-16,-54-4-13 15,-9-5-187-15,-1 0-944 0</inkml:trace>
  <inkml:trace contextRef="#ctx0" brushRef="#br0" timeOffset="-164032.67">5653 11817 810 0,'0'0'341'15,"0"0"-202"-15,0 0-15 16,0 0-6-16,0 0 4 16,0 0-20-16,0 0-53 15,16-52-10-15,-5 47-17 16,-1 2-12-16,5 3 12 15,0 0-10-15,4 11 31 16,2 11-21-16,3 9-22 16,-3 11 8-16,1 8-8 15,-1 9 2-15,-6 3 8 16,0 2-9-16,-6-2 6 16,-3-6-7-16,0-11-3 0,-3-10 3 15,-3-14 0-15,4-8-1 16,-4-7 0-16,0-3 1 15,0-3 0-15,0 0 14 16,0-4-13-16,0-12 32 16,0-7-22-16,0-8-10 15,0-7 6-15,-7-5-7 16,1-4 0-16,0-5-1 16,1 2-9-16,5 2 9 15,0 4-12-15,0 6 13 0,8 8-12 16,4 4 11-16,7 6-1 15,-1 8 2-15,-1 5-19 16,3 7 18-16,1 0 1 16,3 15 0-1,3 10-12-15,-2 11 12 0,2 8 0 16,-3 5 0-16,-6 6 0 16,-2 1 1-16,-5-3-1 15,-5-5 0-15,1-6 6 16,-4-10 1-16,-1-9-9 15,-2-8 2-15,0-8-7 16,0-7 7-16,0 0 0 16,0-13 7-16,0-13-3 15,0-10-4-15,0-12-7 16,0-5-5-16,0-3-27 0,0-3-4 16,0 6 17-16,10 3 24 15,6 10-5-15,3 7 1 16,1 12 6-16,4 10-1 15,4 11 1-15,1 0 19 16,2 23 26-16,3 12-17 16,-1 12-6-16,-1 3-3 15,-6 6 39-15,-9 0-2 16,-1-2-47-16,-8-2 7 16,-5-9-8-16,-3-6-8 15,0-12 0-15,0-6-7 16,0-11-77-16,-2-4-188 15,-4-4-765-15</inkml:trace>
  <inkml:trace contextRef="#ctx0" brushRef="#br0" timeOffset="-163714.52">6661 12376 1287 0,'0'0'356'0,"0"0"-260"0,10 101-64 16,-2-46 37-1,4 18 14-15,1-7-9 0,1 2-25 16,-1-2-33-16,1-13 7 15,-3-1-22-15,-3-9-1 16,-4-13 0-16,-2-10-27 16,-2-9-24-16,0-11-54 15,-6-11-101-15,-9-12-281 16,0-7-171-16</inkml:trace>
  <inkml:trace contextRef="#ctx0" brushRef="#br0" timeOffset="-163467.29">6591 12353 1030 0,'0'0'294'0,"0"0"-207"16,0 0-61-16,0 0-16 15,0 0 81-15,88-56 30 16,-61 62 51-16,-2 13-82 16,-1 3-37-16,-6 3-17 15,-5 6-13-15,-10-2 10 16,-3 2 12-16,-1-2-44 15,-16 0 10-15,-5-5-11 16,1-6-18-16,-3-4 18 16,2-8-32-16,8-6-25 15,3-7-106-15,5-12-200 16,4 0-534-16</inkml:trace>
  <inkml:trace contextRef="#ctx0" brushRef="#br0" timeOffset="-162964.77">6867 12444 1139 0,'0'0'351'0,"0"0"-249"16,0 0-73-16,31 93 0 15,-29-64 38-15,-2-7-3 16,0-3 18-16,0-6-50 16,-9-7-2-16,-2-6-20 15,-2 0-10-15,-2-13-26 16,-1-10-17-16,-1-7 17 15,7-2-36-15,4-4-49 16,4 5 21-16,2 4 42 0,0 7 22 16,11 3 20-16,2 8-11 15,4 4 16-15,2 5 1 16,0 0 1-16,-1 17 119 16,0 4-53-16,3 6-13 15,-5 6 50-15,-1 1-72 16,0-1 11-16,0-2-20 15,-6-7-10-15,5-6 4 16,-3-5-15-16,-2-7 4 16,-1-6 3-16,2 0-3 15,1-6 4-15,-2-11 21 16,-2-7-30-16,-1-3 19 16,-5-4-20-16,-1 0 15 15,0-1 11-15,-13 6-8 0,-3 1 9 16,-5 4-13-16,-1 4 13 15,0 7-1-15,2 8-26 16,2 2-9-16,4 4 8 16,5 16-39-16,2 4-7 15,7 15-55-15,0-5-125 16,0-5-181-16</inkml:trace>
  <inkml:trace contextRef="#ctx0" brushRef="#br0" timeOffset="-162355.9">7187 12397 1202 0,'0'0'180'0,"0"0"-125"16,24 128-25-1,-9-45-18-15,0-3 88 0,0-8 20 16,-4-10-55-16,-1-15-24 16,-1 0-26-16,-1-2-9 15,-2-13 5-15,-1-11-10 16,-3-12-1-16,-2-9 8 16,0-1 21-16,0-24 19 15,0-9-26-15,-10-21-1 16,-7-23 8-16,1-17-28 15,2 3 7-15,5 16-8 16,5 23 0-16,4 19-8 16,0 0 8-16,12 5 0 15,1 7-1-15,8 15-13 16,1 7 14-16,1 14 22 0,-1 14-20 16,-4 7 33-1,-9 5-19-15,-3 0 9 0,-6-1 1 16,0-5-25-16,-14-3 11 15,-3-7-12-15,-3-9-9 16,-1-6 7-16,2-9-46 16,1-14-74-16,3-12-227 15,8-1-581-15</inkml:trace>
  <inkml:trace contextRef="#ctx0" brushRef="#br0" timeOffset="-162191.73">7474 12501 1572 0,'0'0'303'0,"0"0"-216"16,0 0-46-16,30 92-31 15,-26-75 13-15,-2-6-23 16,-2-9-4-16,0-4-44 16,-5-14-318-16,-7-5-507 0</inkml:trace>
  <inkml:trace contextRef="#ctx0" brushRef="#br0" timeOffset="-162064.59">7328 12293 1617 0,'0'0'324'0,"0"0"-235"0,0 0-89 16,0 0-64-16,0 0-157 16,0 0-89-16,0 0-510 0</inkml:trace>
  <inkml:trace contextRef="#ctx0" brushRef="#br0" timeOffset="-161147.89">7502 12146 1401 0,'0'0'312'0,"0"0"-231"16,21 75-5-16,-12-29 14 15,3 9-40-15,-2 6 14 16,1 0-21-16,2 0-21 15,-2-7-9-15,1-9-12 16,1-10-1-16,-2-11 0 0,0-10-13 16,-2-8 11-16,2-6-29 15,2-6-8-15,-2-14 38 16,1-8-24-16,-2-5 0 16,1-4 5-16,-7-1 11 15,-2 1 9-15,-2 1 0 16,0 7 21-16,0 7 9 15,-5 10-15-15,1 7 16 16,-1 5-30-16,2 11 1 16,0 14-3-16,3 9 2 0,0 5-1 15,0-2 28 1,12-1-27-16,-1-7 6 0,0-7-7 16,0-6-3-1,0-8 2-15,0-8 1 0,-2 0-1 16,3-17 1-16,0-10-19 15,0-7-5-15,1-7 22 16,1 1-16-16,-1 5 17 16,1 6 1-16,0 10 0 15,2 12-6-15,0 7 13 16,-1 9-7-16,1 19 15 16,-4 5-14-16,-1 6 18 15,-3-4-4-15,0-3 4 16,-5-9 13-16,3-7-31 15,-1-11 4-15,-2-5-5 0,1 0-6 16,2-12 6-16,0-11 0 16,0-7-23-16,4-4 8 15,-1 2-28-15,0 3 23 16,0 10 7-16,0 9-10 16,3 10 22-16,1 4-23 15,-1 17 24-15,2 7 2 16,1 1 5-16,-3-2 2 15,1-5 5-15,-4-5-14 16,3-8 13-16,0-4-11 16,-3-5-2-16,0 0 0 15,3-14-17-15,-3-2 7 16,1 2-9-16,0 5 4 16,1 7-14-16,2 2-27 15,4 11 28-15,2 9 27 0,1 3 1 16,2-2 0-16,0-5 1 15,-5-8 6-15,2-7 23 16,-3-1-20-16,-5-13 43 16,-5-9-24-16,-3-5-29 15,-3 0 36-15,-9 2 2 16,-12 7 22-16,-7 5 20 16,-3 12-52-16,1 1-10 15,3 11-18-15,4 13-15 16,4 3 0-16,13 5-68 15,1-6-124-15,5-8-789 0</inkml:trace>
  <inkml:trace contextRef="#ctx0" brushRef="#br0" timeOffset="-160944.75">8800 12171 2092 0,'0'0'493'0,"0"0"-416"15,0 0-77-15,0 0-1 16,0 0-13-16,0 0-88 16,0 0-88-16,-11 33-366 0</inkml:trace>
  <inkml:trace contextRef="#ctx0" brushRef="#br0" timeOffset="-160451.11">9407 11509 1202 0,'0'0'204'0,"11"109"-144"0,-1-11 78 15,3 15 19-15,1 0-27 16,-1-13-36-16,-4-25-57 16,-3-21-14-16,0-18-23 15,-5-13-10-15,1-3-69 16,-2-12-130-16,0-2-159 16,0-6-494-16</inkml:trace>
  <inkml:trace contextRef="#ctx0" brushRef="#br0" timeOffset="-159992.65">9298 11633 1219 0,'0'0'342'16,"0"0"-230"0,0 0-53-16,24-99-42 0,3 74 11 15,7 5 17-15,9 7-16 16,7 10 26-16,5 3-22 15,1 14 16-15,1 19 37 16,-6 12-67-16,-3 19-4 16,-14 17-14-16,-16 17 5 15,-14-9 9-15,-4-17-15 16,-16-22 6-16,-4-13 0 16,-8 4-6-16,-3 0-6 15,-6-2-10-15,2-12 6 16,6-17 2-16,2-10 4 0,4-10-33 15,8-21-77-15,6-8-98 16,9-7-18-16,0 4 76 16,15 10 103-16,9 11 51 15,3 14 80-15,6 7 80 16,1 12 95-16,2 18-78 16,1 7-61-16,-1 3-19 15,-3 3-14-15,0-1-14 16,-4-5-29-16,3-6-19 15,-2-7-18-15,-2-9-3 16,2-10-55-16,9-8-54 16,-8-13-157-16,-4-5-252 0</inkml:trace>
  <inkml:trace contextRef="#ctx0" brushRef="#br0" timeOffset="-159765.45">10384 12072 1818 0,'0'0'524'0,"0"0"-438"15,0 0-19-15,0 0-51 16,0 0-16-16,0 0 0 15,0 0-77-15,39-24-94 16,-24 10-429-16</inkml:trace>
  <inkml:trace contextRef="#ctx0" brushRef="#br0" timeOffset="-159396.77">10854 11547 1051 0,'0'0'640'15,"0"0"-523"-15,0 0-24 16,0 0-8-16,104-26-43 16,-63 19 14-16,3-1-10 15,1 2-34-15,1-2 17 16,-4 2-23-16,1 3 2 16,-7 3-8-16,-3 0-5 15,-6 0-14-15,-6 0-52 16,-5 3-64-16,-7 8-158 0,-6-2-196 15,-3 2-594-15</inkml:trace>
  <inkml:trace contextRef="#ctx0" brushRef="#br0" timeOffset="-158986.42">11064 11565 1073 0,'0'0'626'0,"0"0"-423"16,9 94-37-16,0-19-63 15,0 21-22-15,3 9 18 16,-6-15-31-16,-2-25-20 15,-2-23-13-15,-2-4-33 0,0-4-2 16,1-1-19 0,4-10-64-16,4-14-73 15,-5-9-379-15</inkml:trace>
  <inkml:trace contextRef="#ctx0" brushRef="#br0" timeOffset="-158258.86">11312 12197 869 0,'0'0'584'15,"0"0"-459"-15,4 79-84 16,4-16 10-16,2 23 48 16,3 17-14-16,-2-8-9 15,-3-18-23-15,-4-25-37 16,-1-18 8-16,-2-2-24 15,1-3-20-15,-2-4-97 16,0-13-213-16,0-10-480 0</inkml:trace>
  <inkml:trace contextRef="#ctx0" brushRef="#br0" timeOffset="-157971.64">11194 12356 217 0,'0'0'1155'15,"0"0"-962"-15,0 0-139 16,0 0 11-16,39-74 16 16,-11 68-2-16,9 6 17 15,2 0-21-15,1 13-28 16,-4 6-10-16,-9 3-23 16,-9 4 19-16,-9 1-19 15,-9 2-13-15,-3 0 20 16,-18-2-14-16,-4-3-5 0,-4-5 4 15,-2-5-6-15,3-9-2 16,4-5-27-16,6 0-29 16,6-12-37-16,12-17-142 15,3 0-152-15,10 0-292 0</inkml:trace>
  <inkml:trace contextRef="#ctx0" brushRef="#br0" timeOffset="-157506.66">11507 12337 449 0,'0'0'841'15,"0"0"-617"-15,0 0-64 16,0 0-26-16,0 0-39 16,35 93-1-16,-35-72-33 15,0-2-24-15,0-8-11 0,-5-5-25 16,2-4 8-16,-3-2-9 16,0-7-7-16,-1-11-12 15,2-5-8-15,1-7 2 16,4-1 11-16,0 5-27 15,0 4 26-15,1 3 5 16,8 8 2-16,4 5 7 16,1 6-8-16,1 0 9 15,-2 7 14-15,2 16-8 16,-1 6 16-16,-1 7-14 16,-1 2-2-16,0-2 22 15,0-1-28-15,-2-9 0 0,-1-7 0 16,3-10 5-1,-3-7-5-15,0-2 0 16,3-9 0-16,-5-15 9 0,-2-5-9 16,-2-7 0-16,-3-1 0 15,0 1 7-15,-9 4-5 16,-7 6-1-16,-2 9 1 16,0 6 40-16,0 11-22 15,0 0-20-15,0 14 0 16,5 8-31-16,4-2 13 15,4 0-43-15,5-3-104 16,0-6-196-16,9-5-511 0</inkml:trace>
  <inkml:trace contextRef="#ctx0" brushRef="#br0" timeOffset="-157100.62">11788 12366 1370 0,'0'0'294'16,"28"85"-191"-16,-9-7-50 15,-1 25 7-15,-1-6 26 16,-10-22-64-16,-5-22-10 16,-1-22-12-16,-1-1-8 15,0-3 6-15,0-4-7 16,0-13 9-16,0-10-1 16,-7-5-36-16,-2-17-22 15,-3-12 36-15,0-9 7 16,0-23 15-16,-6-20 1 15,6-14 0-15,2 6-1 0,5 21-41 16,5 30 30-16,0 19 11 16,9 4-4-16,7 5 5 15,4 8 0-15,-1 7 22 16,2 12 71-16,-2 16 6 16,-4 8-59-16,-4 3-19 15,-5 1-15-15,-6-3 20 16,0-2-13-16,-15-4-1 15,-2-8 3-15,0-5-14 16,-3-9-1-16,4-7 0 16,1-2-45-16,4-24-47 15,4-1-195-15,5-3-559 0</inkml:trace>
  <inkml:trace contextRef="#ctx0" brushRef="#br0" timeOffset="-156912.81">12023 12425 1549 0,'0'0'297'0,"0"0"-208"15,9 80-30-15,-6-50 19 16,0-8-37-16,-2-5-12 16,-1-7-27-16,0-7-2 15,0-3-40-15,0-14-121 16,0-8-194-16,-4-1-460 0</inkml:trace>
  <inkml:trace contextRef="#ctx0" brushRef="#br0" timeOffset="-156770.68">11953 12204 1307 0,'0'0'481'0,"0"0"-395"15,0 0-61-15,0 0-25 16,0 0-76-16,0 0-128 15,0 0-50-15,45 9-387 0</inkml:trace>
  <inkml:trace contextRef="#ctx0" brushRef="#br0" timeOffset="-155969.2">12089 12210 1200 0,'0'0'378'0,"0"0"-218"15,16 105-59-15,-8-51-27 16,1 3-22-16,2-1 8 15,3-5-33-15,1-8-19 16,-2-11 16-16,2-10-24 16,-3-10 0-16,-1-12 0 15,0 0-28-15,2-15 27 16,-3-9-20-16,0-9-6 16,-4-2 26-16,-3-3-20 15,-3 1 14-15,0 3 7 16,0 5 0-16,-3 10 0 15,-3 9 1-15,2 10 6 16,1 0-2-16,0 21-5 0,3 11 0 16,0 5 2-1,0 2-2-15,4-4 32 0,7-3-20 16,1-9-5-16,3-7 3 16,-2-9-4-16,2-5-6 15,0-2 0-15,1-11-10 16,-1-14 9-16,3-4-7 15,-3-3-24-15,0-1 4 16,-3 6-3-16,1 10 30 16,-4 9-9-16,0 8-6 15,2 9 16-15,-2 14 8 16,-2 7 18-16,1-1 30 16,0-2-39-16,0-5 6 15,0-8-17-15,-1-8 0 16,0-6 3-16,1 0-7 0,-1-11-1 15,1-9-1-15,1-3-15 16,-3-2 2-16,0 3-20 16,0 5 3-16,-2 5 23 15,3 10-27-15,-1 2 3 16,2 7 31-16,1 13 0 16,0 1 10-16,1 3-2 15,-1-4-8-15,3-3 17 16,2-5-16-16,0-5 6 15,2-3-2-15,1-3-5 16,1-1 0-16,3 0-1 16,3 0-17-16,0 0 18 0,-2 0 0 15,1 0 0 1,-3 0 5-16,-4-1-5 0,-3-1 0 16,-4-2 1-16,-2-4 15 15,-2-6 18-15,-1-3-15 16,-3-5 4-16,1 3 20 15,-2-1-9-15,0 6 25 16,0 4-3-16,0 5-16 16,-2 5-26-16,-12 0-14 15,-18 5-66-15,4 7-55 16,-3 3-416-16</inkml:trace>
  <inkml:trace contextRef="#ctx0" brushRef="#br0" timeOffset="-154870.86">6045 13215 333 0,'0'0'264'15,"0"0"-144"-15,0 0 65 16,0 0 75-16,113 15-121 16,-69-11-40-16,6-2-12 15,8 1 10-15,8-2-43 0,16 0-17 16,15-1 8-16,18 0 15 16,4 0-6-16,-8 0-31 15,-7 0-17-15,-10 0 18 16,3 0-14-16,-3 0 0 15,5 0 18-15,3 0-28 16,3-1 23-16,2 0-17 16,5-2 0-16,0-3 10 15,4 1 0-15,2-2-1 16,7-1 13-16,1-1-27 16,-1-3 11-16,0-1-12 15,3-1 1-15,-4-1-2 16,-2 2 2-16,-2 2-1 15,-5 1 6-15,3 3-4 16,-2 2-2-16,-3 0 0 0,0 1 1 16,-3 1 1-16,1-2-1 15,-3 2-1-15,1-3 8 16,-6 3-8-16,-2-4 0 16,-3 3 0-16,1 0-2 15,0 1 2-15,2 0 0 16,0-2 9-16,1 2-2 15,2-3-7-15,4 0-1 16,3-1-5-16,6-3 6 16,2-4 0-16,5-2 1 15,4-2 0-15,9-3 20 16,4-2-21-16,2 4 17 16,3 0-13-16,1 4 2 0,-3 3 4 15,-1 2 2 1,-1 2-3-16,-8 3 4 0,-6 1-7 15,-10 4-2-15,-11 0-4 16,-19 0-50-16,-27 0-92 16,-22 3-589-16</inkml:trace>
  <inkml:trace contextRef="#ctx0" brushRef="#br0" timeOffset="-154262.84">7696 13430 1172 0,'0'0'284'16,"0"0"-149"-16,0 0 8 16,0 0-13-16,0 0-90 0,0 0-10 15,0 0-16-15,-10 102-4 16,21-22 22-16,6 18-30 16,2 7 11-16,-2-20-13 15,-4-23 9-15,-4-20-10 16,-1-7 1-16,2 5-48 15,-1 13-84-15,3-8-196 16,-5-13-379-16</inkml:trace>
  <inkml:trace contextRef="#ctx0" brushRef="#br0" timeOffset="-153911.7">7413 13447 449 0,'0'0'318'0,"0"0"-230"16,0 0-77-16,0 0 52 16,0 0 107-16,118-26-40 15,-66 26 14-15,7 12 8 16,4 8-37-16,-3 6-11 15,-5 9-49-15,-10 5-8 16,-11 3-12-16,-9 3-13 0,-14 5 22 16,-11 2-9-16,0-1 5 15,-12-1 11-15,-15-4-44 16,-6-3 5 0,-3-4-12-16,-1-6 1 0,6-7-9 15,1-7-12-15,3-6-58 16,12-7-146-16,8-3-511 0</inkml:trace>
  <inkml:trace contextRef="#ctx0" brushRef="#br0" timeOffset="-153430.77">8111 14165 1094 0,'0'0'226'0,"0"0"-168"16,6 90-29-16,-2-48 0 15,5-1 42-15,-1-4 6 16,-1-7-27-16,3-4-37 16,-5-7 7-16,1-8-20 15,-3-6-9-15,-1-5-75 16,-2 0-27-16,0-15 66 15,-5-6-85-15,-4-6-76 16,-6-7 124-16,0-5 82 16,-1 0 10-16,1-3 55 15,0 0 88-15,3 1-24 16,7 4-58-16,2 4-34 16,3 6 14-16,0 5-30 0,8 8-10 15,7 7-1-15,4 7-4 16,2 2 2-16,0 17 81 15,0 8 18-15,-2 4-49 16,-8 3-21-16,-7 0-12 16,-4-3 14-16,0-3-24 15,-7-5 4-15,-9-3-19 16,-3-8 1-16,0-7-3 16,-3-5-31-16,1-2-128 15,0-13-116-15,7-2-387 0</inkml:trace>
  <inkml:trace contextRef="#ctx0" brushRef="#br0" timeOffset="-152793.52">8254 14129 1045 0,'0'0'346'16,"0"0"-234"-16,0 0-40 15,0 0 29-15,0 0-12 16,0 0-16-16,0 0-10 16,0 54-49-16,0-28 16 15,6 4-29-15,-1 3 0 16,-2-1 23-16,0-3-24 0,-1-5 0 16,0-7 0-16,-1-8 4 15,-1-4-4-15,2-5 0 16,-2 0-9-16,0-4 9 15,0-11-6-15,0-7 6 16,0-5-15-16,-2-4-16 16,-6-3 17-16,0 3-11 15,2 0 23-15,1 3-11 16,4 2 12-16,1 5-12 16,0 4 1-16,9 5-17 15,5 4 27-15,5 6-12 16,2 2 14-16,2 2-8 15,0 15 14-15,1 5-6 0,-2 4 0 16,-4 4-3 0,0-1 3-16,-2 1 0 0,-2-7 1 15,-4-2 15-15,2-9-16 16,-4-6-1-16,-1-4-5 16,-1-2 6-16,3 0 10 15,-3-13-8-15,-3-4 11 16,0-4 15-16,-3-5-27 15,0-1 12-15,0 0 0 16,-12 2-13-16,-3 2 41 16,0 8-19-16,-3 3 7 15,0 9 23-15,-1 3-43 0,0 0-1 16,-1 10-8 0,5 10-32-16,2 3-11 0,4 4-58 15,8 5-86-15,1-5-90 16,0-8-508-16</inkml:trace>
  <inkml:trace contextRef="#ctx0" brushRef="#br0" timeOffset="-152340.9">8569 14093 1192 0,'0'0'274'16,"0"0"-187"-16,13 94-65 0,-1-40-20 16,6 21 36-16,0-7-14 15,0 5 40-15,-2-4-33 16,-4-13-31-16,-1-1 17 16,-7-10-17-16,-1-19 1 15,-3-8 8-15,0-14-7 16,0-4 9-16,-3-12-11 15,-7-19-36-15,-7-11 13 16,-2-22 22-16,-7-22 0 16,1-16 0-16,6 8-108 15,8 21-10-15,11 30 26 16,0 23 59-16,5 6 34 16,13 7 40-16,4 7-4 0,2 5 105 15,3 24 51 1,0 9-75-16,-5 8-44 0,-5 4-31 15,-6-1 10-15,-6-3-15 16,-5-5-8-16,0-8 0 16,0-9-29-16,-2-10-15 15,-7-14-59-15,-1-5-114 16,4-12-132-16</inkml:trace>
  <inkml:trace contextRef="#ctx0" brushRef="#br0" timeOffset="-152180.7">8806 14195 1152 0,'0'0'569'0,"0"0"-477"0,0 0-60 15,34 88-23-15,-28-60 8 16,0-6 4 0,-6-5-11-16,0-12-10 0,0-3-133 15,0-2-481-15</inkml:trace>
  <inkml:trace contextRef="#ctx0" brushRef="#br0" timeOffset="-152000.84">8694 13880 1560 0,'0'0'368'15,"0"0"-236"-15,0 0-76 0,0 0-55 16,0 0 11-16,0 0-12 15,0 0-2-15,21 15-36 16,-10-10-156-16,-1-1-387 0</inkml:trace>
  <inkml:trace contextRef="#ctx0" brushRef="#br0" timeOffset="-151572.23">9018 14224 1101 0,'0'0'171'0,"0"0"-162"16,0 0-9-16,0 0 0 0,0 0 2 15,0 0-1-15,0 0 44 16,55-3-36-16,-49 1 6 16,-2-1-15-16,-2 2 8 15,-2 0-14-15,0 1 6 16,0 0-17-16,0 0-131 16,0 0-238-16</inkml:trace>
  <inkml:trace contextRef="#ctx0" brushRef="#br0" timeOffset="-150538.9">8967 13908 1382 0,'0'0'312'0,"0"0"-230"16,0 0-65-16,0 0 6 16,9 106-22-16,0-53 23 15,0 6 3-15,6 5-10 16,-3-1 14-16,-1-6-21 16,0-10-4-16,0-13-2 0,0-11-2 15,-2-12-4 1,2-11-9-16,1 0-35 0,1-20 35 15,3-3-19-15,1-7-8 16,1 0 19-16,-3 0 6 16,1 3 13-16,-4 0-1 15,-2 3 1-15,-4 2 24 16,-4 1 9-16,-2 4 4 16,0 3-11-16,0 3-10 15,-5 4 12-15,-3 5-7 16,0 2-20-16,1 0 14 15,-1 19-15-15,1 7 0 16,7 7-1-16,0 5 1 16,0-2 0-16,9 0 0 15,3-6 0-15,5-6-3 16,2-9 3-16,1-8 0 0,3-7 0 16,-1 0 1-16,2-12-1 15,-3-13 0-15,-3-4-12 16,-3-6 12-16,-3-3-30 15,-1 0 29-15,-3 2-1 16,-2 10-15-16,0 8 15 16,0 14-2-16,0 4-2 15,1 19 6-15,1 15 1 16,2 6 16-16,-1 6-1 16,2-1-2-16,2-7 19 15,-4-8-11-15,3-11-8 16,-2-9 8-16,-2-6-21 0,1-4-1 15,-3-12 3 1,6-13-3-16,-3-8 0 0,0-4-22 16,-1-2-17-16,-2 2 22 15,2 7-21-15,0 8 22 16,0 12-6-16,3 10-63 16,-2 7 74-16,1 20 11 15,2 8 1-15,1 3 24 16,-1-1-10-16,1-6 12 15,1-7-18-15,0-7 1 16,-1-8-8-16,1-8-2 16,-1-1 0-16,-3-1-8 15,1-10-1-15,1 1-3 16,0 2-48-16,4 6-1 0,2 2 48 16,6 0-11-16,1 10 7 15,0 3 10-15,-2-2-24 16,-4-4 22-16,-2-4 1 15,-7-3 8-15,-5-3 1 16,-4-13 1-16,-1-8 5 16,-3-4 31-16,-13-3 25 15,-2 2 29-15,-4 4-7 16,-2 5 13-16,3 7 2 16,-3 8-39-16,5 5-61 15,2 0-8-15,5 9-101 16,5 6-236-16,2-5-995 0</inkml:trace>
  <inkml:trace contextRef="#ctx0" brushRef="#br0" timeOffset="-150334.81">10224 14034 1704 0,'0'0'540'16,"0"0"-445"-16,0 0-48 16,0 0-46-16,0 0-1 15,0 0-5-15,0 0-48 16,0 9-76-16,0-9-418 0</inkml:trace>
  <inkml:trace contextRef="#ctx0" brushRef="#br0" timeOffset="-149322.98">10756 13505 1227 0,'0'0'325'0,"0"0"-233"16,0 0-56-16,0 0 11 15,0 0-31-15,0 0 14 16,25 75 60-16,6-12-29 15,14 20-7-15,-3-4-29 0,-5-6-11 16,-3-12 0 0,-7-16-8-16,0 5-7 0,1 0 1 15,-4-11-39-15,-6-11-57 16,-2-13-174-16,-5-10-220 16,-5-5-228-16</inkml:trace>
  <inkml:trace contextRef="#ctx0" brushRef="#br0" timeOffset="-149082.39">11082 13462 1435 0,'0'0'281'0,"0"0"-207"0,0 0-61 16,0 141 16-16,0-40 31 15,0 10 18-15,0-7 1 16,0-25-35-16,2-27-19 16,-1-16-23-16,2-10-2 15,0 2-6-15,9 3-78 16,-3-5-165-16,0-9-499 0</inkml:trace>
  <inkml:trace contextRef="#ctx0" brushRef="#br0" timeOffset="-148832.77">11413 14180 1377 0,'0'0'286'15,"12"78"-204"-15,-3-22-37 16,0 6-44-16,2-1 72 15,-1-6 2-15,-1-7-46 16,-3-10-4-16,0-12-12 16,-3-9-13-16,-3-9-22 15,0-8-174-15,0-6-110 16,0-10-214-16,-6-4-258 0</inkml:trace>
  <inkml:trace contextRef="#ctx0" brushRef="#br0" timeOffset="-148577.25">11325 14083 1149 0,'0'0'279'0,"0"0"-177"15,0 0-58-15,0 0 5 16,0 0 43-16,87-33 38 16,-64 42-20-16,-1 8-25 15,-5 5-15-15,-5 3-30 16,-6 1-13-16,-6 2-4 15,0-3-21-15,-4 2 23 16,-11-5-19-16,-3-5 0 16,0-5-5-16,2-5-1 15,5-4-25-15,4-3-40 16,7-7-102-16,1-8-177 0,8-2-382 16</inkml:trace>
  <inkml:trace contextRef="#ctx0" brushRef="#br0" timeOffset="-148085.06">11597 14096 1295 0,'0'0'381'15,"0"0"-243"-15,0 0-95 16,26 106-8-16,-21-72 18 16,-2-5 8-16,-1-8-4 15,-1-6-44-15,-1-8-5 16,0-5-7-16,0-2 0 15,0-3 0-15,-1-15-1 16,-7-8-6-16,0-5 5 0,0-6-21 16,5 1 3-16,1 0-10 15,2 4-20-15,0 8 13 16,2 7-4-16,9 4-4 16,0 10 30-16,1 3 2 15,3 6 12-15,0 13 0 16,0 12 43-16,-3 4 7 15,1 3-36-15,-1 3-8 16,1-4 7-16,-1-1-12 16,2-9-2-16,1-7 1 15,0-9-15-15,-1-9-7 16,2-2-44-16,-2-13 43 16,-2-10-3-16,-2-6-2 0,-3-2 27 15,-7-1 1 1,0 0 0-16,-2 5 48 0,-14 4 19 15,-2 8-14-15,-3 6 10 16,-1 4-16-16,-1 5-3 16,2 3-44-16,-1 11-15 15,8 5-49-15,6 4-89 16,3-4-93-16,5-3-364 0</inkml:trace>
  <inkml:trace contextRef="#ctx0" brushRef="#br0" timeOffset="-147603.21">11990 14040 1166 0,'0'0'406'16,"0"0"-253"-16,24 72-115 15,-9-9-21-15,5 20 15 16,3 18 2-16,-6-6 28 15,1-20-17-15,-9-25-32 16,-3-16 5-16,1 1-18 16,-3 1 0-16,1-5 0 15,-2-12-19-15,-3-10-5 16,0-9-28-16,0-3-16 16,-3-19 48-16,-9-9 12 15,-1-11 8-15,-8-20 21 0,1-16-9 16,-2-19 10-16,3 9-3 15,8 16 9-15,8 22 9 16,3 18-20-16,0 3-8 16,12 2 6-16,3 8-14 15,3 12 10-15,1 7-10 16,-1 9 7-16,-1 15 71 16,-3 6-16-16,-6 6-14 15,-3 3-11-15,-5 1-28 16,0-2 12-16,-10-5-2 15,-4-4-19-15,-1-9 11 16,0-8-12-16,4-6-53 16,2-6-27-16,5-9-109 0,3-11-162 15,1-1-407-15</inkml:trace>
  <inkml:trace contextRef="#ctx0" brushRef="#br0" timeOffset="-147436.55">12178 14110 1300 0,'0'0'505'16,"0"0"-358"-16,0 0-57 16,36 77-59-16,-29-50-9 15,-1-3-3-15,-4-7-18 0,-2-6-1 16,0-7-1 0,0-4-111-16,0-12-240 0,-6-5-477 15</inkml:trace>
  <inkml:trace contextRef="#ctx0" brushRef="#br0" timeOffset="-147271.23">12055 13701 1472 0,'0'0'361'16,"0"0"-188"-16,0 0-135 15,0 0-21-15,0 0-17 16,0 0-22-16,0 0-68 15,61 13-308-15,-44-6-740 0</inkml:trace>
  <inkml:trace contextRef="#ctx0" brushRef="#br0" timeOffset="-146378.73">12323 13977 1166 0,'0'0'542'0,"12"76"-453"16,-2-25-44-16,1 4-27 15,1-2 62-15,4-7-30 16,-1-8-37-16,3-10 7 16,0-11-20-16,-2-11 0 15,4-6-17-15,-2-5-10 16,1-16 1-16,-1-10-28 16,-5-6-14-16,-2-4 45 15,-2-1-3-15,-8 1 26 16,-1 5 15-16,0 5-14 0,-6 8 29 15,-4 9 10-15,-1 8 17 16,1 6 15-16,0 4-58 16,0 16-13-16,4 7 14 15,5 7-14-15,1 1 10 16,0 2-11-16,3-4 0 16,6-6 1-16,2-5-1 15,2-8-7-15,-1-7-13 16,3-7-52-16,-3 0 18 15,2-16-12-15,0-8-74 16,1-6 14-16,0-4 97 16,-2-4 29-16,4 1 10 15,-4 6 2-15,3 7 55 0,1 9-19 16,-4 10-45 0,2 5 31-16,-1 15 47 0,-2 15 29 15,-1 4-37-15,0 2-58 16,-2-1 10-16,1-8-13 15,-1-7-5-15,0-8 12 16,1-10-19-16,-2-2 7 16,3-2-7-16,-1-16-7 15,0-5-6-15,1-5-13 16,-1-3-12-16,-1 1 20 16,-1 5-20-16,1 8-3 15,-2 12 0-15,4 5-16 0,-4 14 37 16,3 15 20-1,-1 5 0-15,-1 3 36 0,5-3 18 16,-1-3 0-16,0-9-19 16,3-5-34-16,-1-8-1 15,-1-6-31-15,0-3-88 16,1 0 24-16,-2 0-107 16,1 0 21-16,4 0-107 15,-1 4 62-15,-1 2 88 16,1-3 14-16,-1-2 43 15,0-1 22-15,0 0 59 16,1-12 104-16,1-5-8 16,1-3-60-16,-3-6-5 15,-2 1 2-15,-4-1 13 0,-6 0 130 16,-3 6 106-16,0 4-47 16,-15 8 65-1,-7 7-75-15,-5 1-65 0,-1 5-64 16,-1 13-49-16,2 2-44 15,5 1-3-15,6 4-44 16,6-9-88-16,5-3-374 0</inkml:trace>
  <inkml:trace contextRef="#ctx0" brushRef="#br0" timeOffset="-145838.84">14498 12547 1420 0,'0'0'381'15,"0"0"-240"-15,0 0-71 16,0 0-36-16,0 0-33 16,0 0 49-16,0 0 24 15,77 0-27-15,-42 0-14 16,1 1-32-16,2 4-1 0,-1-1 0 15,2 1 2 1,0-3-1-16,-2 2-1 0,-2-1-27 16,-3 2-21-16,-3-2-38 15,-4 4-65-15,-8 0-118 16,-7-2-559-16</inkml:trace>
  <inkml:trace contextRef="#ctx0" brushRef="#br0" timeOffset="-145468.8">14462 13009 952 0,'0'0'578'16,"0"0"-440"-16,0 0-57 16,107 10-17-16,-59-10 25 15,3 0 8-15,4 0 22 16,2-5-60-16,-5-2-15 15,-4 2-9-15,-7 0-35 16,-8 0 6-16,-9 2-6 0,-6 1-30 16,-9 2-11-16,-4 0-50 15,-5 0-169-15,0 5-547 0</inkml:trace>
  <inkml:trace contextRef="#ctx0" brushRef="#br0" timeOffset="-124140.09">15806 12193 464 0,'0'0'675'16,"0"0"-527"-16,0 0-31 15,0 0 30-15,0 0 7 0,0 0-40 16,-9 0-35 0,9 0-17-16,-1 0-28 0,1 0 24 15,-3 0-40-15,-2 1-7 16,-3 6 1-16,-3 8-11 16,-3 4-1-16,2 8 0 15,0 7-2-15,5 3 1 16,2 6 1-16,5 6 0 15,0 1 6-15,3 0-5 16,14-4-1-16,5-5 0 16,5-7-27-16,1-7 27 15,4-10 0-15,1-9 0 16,-1-8 36-16,1-1-2 0,0-22 2 16,-2-11-24-1,-2-10-11-15,-6-7 16 0,-3-7-17 16,-10-3 6-16,-7 1 9 15,-3 4-14-15,0 1-2 16,-16 7 1-16,-5 8-1 16,-4 4 1-16,-5 7 0 15,-2 7 1-15,-2 7 2 16,-2 6 9-16,0 7-11 16,1 2-1-16,2 0-5 15,0 14-4-15,5 5-13 16,4 4-31-16,4 2 0 15,10 13-79-15,4-5-169 16,6-4-436-16</inkml:trace>
  <inkml:trace contextRef="#ctx0" brushRef="#br0" timeOffset="-123921.08">16353 12687 599 0,'0'0'1253'16,"0"0"-1112"-16,0 0-79 15,0 0-13-15,0 0-18 16,0 0 43-16,0 0-48 16,3 0-26-16,3 0-50 15,12-11-100-15,-1-2-192 0,0-1-583 16</inkml:trace>
  <inkml:trace contextRef="#ctx0" brushRef="#br0" timeOffset="-123599.83">16583 12177 618 0,'0'0'695'15,"0"0"-595"-15,0 0 8 16,-27-79 16-16,24 68-37 0,2 4 17 16,1 5-13-1,0 2-59-15,0 5 2 0,0 16-21 16,4 13 8-16,5 10 12 16,-1 11-17-16,-2 7 37 15,0 5-16-15,1 0-22 16,-3 0 11-16,-1-7-25 15,0-8 5-15,0-10-2 16,0-11-4-16,2-9-14 16,-1-14-54-16,8-11-104 15,-3-13-158-15,0-9-287 0</inkml:trace>
  <inkml:trace contextRef="#ctx0" brushRef="#br0" timeOffset="-123202.71">16913 12092 575 0,'0'0'907'16,"0"0"-787"-16,0 0-82 16,-19 75 0-16,8-31 29 15,2 7 14-15,3 6 27 16,4 2-48-16,2 2-13 15,5-3-5-15,13-4-41 16,9-2 12-16,3-10 2 16,4-10-14-16,1-8 29 15,3-11-30-15,-1-13 0 0,1 0 11 16,-4-24 33-16,-6-10-7 16,-7-7-28-16,-10-4-9 15,-11-2 16-15,0 4-15 16,-16 2-1-16,-12 7 0 15,-5 7 9-15,-4 8-5 16,-3 13-2-16,2 6-2 16,4 5 0-16,4 20-1 15,8 9-26-15,8 4-38 16,14 18-59-16,2-11-132 16,12-10-605-16</inkml:trace>
  <inkml:trace contextRef="#ctx0" brushRef="#br0" timeOffset="-122945.83">17551 12080 1478 0,'0'0'340'15,"0"0"-232"-15,0 0-81 16,0 0-27-16,0 0 39 16,0 0 2-16,104 0-7 0,-69 0-34 15,-3 0-8 1,-2 0-12-16,-4-1-121 0,-11-2-190 16,-8 0-443-16</inkml:trace>
  <inkml:trace contextRef="#ctx0" brushRef="#br0" timeOffset="-122496.25">17524 12134 1224 0,'0'0'252'16,"0"0"-99"-16,0 0-57 15,-39 72-20-15,32-48 16 16,4 1-32-16,3-2-1 15,0-4-44-15,0-1-4 0,9-6-4 16,5-3-5-16,3-6-2 16,5-3 0-16,5 0 2 15,3-4-5-15,1-6 3 16,4 4 0-16,-2 3 0 16,1 3-1-16,0 6 1 15,-1 13 0-15,-3 8 1 16,-2 7 10-16,-5 2 8 15,-7 3 52-15,-7 2-28 16,-9 0-42-16,0 0 28 16,-18-2-9-16,-6-4-10 15,-2-7 23-15,-4-6-13 16,-3-10 11-16,-1-9 2 16,-1-3-23-16,-1-13 27 15,0-12-29-15,4-5-8 0,5-4 0 16,6 2-11-16,9 1-51 15,9 4-33-15,3 1-54 16,12-1-51-16,9 5-343 16,0 5-646-16</inkml:trace>
  <inkml:trace contextRef="#ctx0" brushRef="#br0" timeOffset="-122136.9">18082 12075 1468 0,'0'0'283'0,"0"0"-166"16,0 0-71-16,0 0-12 16,0 0-24-16,0 0 29 15,0 0 23-15,0 104-50 16,0-65 7-16,0 1-19 15,-3-1 6-15,-1-3 12 16,4-6-2-16,0-7-3 16,5-4 3-16,14-8-10 15,6-5-6-15,8-6 17 16,7 0-3-16,8-1 26 16,1-8-15-16,0-2 17 0,-1 2-17 15,-5 0-25-15,-1 1 0 16,-10 2-16-16,-6 1-67 15,-13-5-2-15,-7 3-154 16,-6-1-331-16</inkml:trace>
  <inkml:trace contextRef="#ctx0" brushRef="#br0" timeOffset="-121886.72">18359 11997 1395 0,'0'0'374'16,"0"0"-270"-1,0 0-70-15,-1 88-2 0,1-38 85 16,10 9-7-16,4 5-23 16,-2 3-16-16,-2-3-63 15,2-5 5-15,-3-6-13 16,2-7-17-16,0-13-19 15,9-8-73-15,-2-10-37 16,-2-10-382-16</inkml:trace>
  <inkml:trace contextRef="#ctx0" brushRef="#br0" timeOffset="-121196.85">18973 12426 1453 0,'0'0'220'0,"0"0"-23"16,0 0-89-16,0 0-7 15,-11-89-2-15,-2 72-44 16,-2 2-12-16,-5 7-43 16,-2 7 10-16,-2 1-10 15,-4 3 0-15,-1 15 0 16,2 7 2-16,4 5 4 15,5 6-7-15,7 0 1 16,7 2-12-16,4-2 5 16,4-6 13-16,16-2-6 0,2-8 0 15,4-7 1-15,0-7-7 16,-2-6-6-16,0 0-8 16,-4-14 20-16,-3-6 0 15,-3-4 0-15,-1-3 13 16,-4-2-1-16,-1 5-13 15,-1 2 1-15,-3 5 0 16,-1 7-1-16,1 7 1 16,-3 3 0-16,4 11 0 15,1 18-11-15,5 15 11 16,6 26 0-16,5 30-3 16,6 26 2-16,4 11 2 15,-5-3 7-15,-5-14-8 0,-10-19 6 16,-9-9-6-1,-3-6 0-15,-1-19 1 0,-12-14 4 16,-3-14 1-16,-5-6-6 16,-7 1 0-16,-9 0 6 15,-8-4-6-15,-6-13 10 16,-2-14-3-16,-3-3 32 16,1-24-27-16,1-13 14 15,7-8 19-15,9-8-19 16,12-2 12-16,10-5 3 15,12-1-13-15,4 0 10 16,14 1-31-16,14 2-7 16,8 4 4-16,7 1 4 15,5 7-16-15,4 1 2 16,0 5-74-16,18-13-33 0,-12 12-99 16,-10 5-439-16</inkml:trace>
  <inkml:trace contextRef="#ctx0" brushRef="#br0" timeOffset="-120265.14">19424 12179 834 0,'0'0'357'0,"0"0"-255"16,0 0-21-16,0 0-38 0,0 0 71 15,0 0-15 1,0 0-43-16,-39 42 10 0,39-25-16 16,0-1 2-16,0-1 3 15,8-2-33-15,1-2 17 16,3-5-29-16,0-3-1 16,-1-3 0-16,0 0-8 15,-3 0 11-15,-1-9 20 16,-2-5-31-16,-5 0 15 15,0-4-8-15,0 1-7 16,-6 3 23-16,-6-1-6 16,-1 4-5-16,0 3 5 15,4 6-11-15,1 2-7 16,2 0 0-16,0 10-2 0,3 6 0 16,3-1 2-1,0-1 0-15,0-2-1 0,1-5 6 16,8-1-6-16,0-6 1 15,1 0 0-15,-1 0 9 16,-1-9-9-16,-2-5 0 16,-5-2-2-16,-1-1 4 15,0 0-4-15,0 3 2 16,-7 3 0-16,1 6 0 16,0 5 0-16,1 0 0 15,1 11 0-15,1 6 4 16,0 2-4-16,3-2 0 15,4-5-7-15,11-5-79 0,2-7-516 16</inkml:trace>
  <inkml:trace contextRef="#ctx0" brushRef="#br0" timeOffset="-119342.67">20106 12044 1068 0,'0'0'205'15,"0"0"-121"-15,0 0-27 16,0 0 42-16,0 0 11 16,0 0-43-16,0 0-5 0,-55 68-20 15,45-48 2-15,-1 6 7 16,-2 3-14-16,-1 5 2 15,2 3 1-15,0 5-24 16,5 4 32-16,4-1-35 16,3 2 8-16,1-3 7 15,19 0-28-15,4-4 28 16,9-5-10-16,5-6-7 16,2-8 20-16,5-10-29 15,1-11 5-15,4 0 5 16,-6-22-6-16,-2-9 16 15,-5-8-7-15,-8-6-8 16,-11-5 10-16,-7-3-16 16,-9-3-1-16,-2 0 0 15,-10 1 6-15,-11 4-7 0,-5 5 1 16,-5 6 0-16,-5 7 33 16,-4 6-32-16,-3 4 17 15,-3 5 4-15,1 6-22 16,2 3 26-16,4 4-25 15,5 4 1-15,2 1-2 16,5 1-6-16,5 13-25 16,7 3-43-16,3 7-50 15,12 17-15-15,0-7-180 16,4-1-504-16</inkml:trace>
  <inkml:trace contextRef="#ctx0" brushRef="#br0" timeOffset="-119138.84">20583 12707 1644 0,'0'0'364'0,"0"0"-268"15,0 0-78-15,0 0 4 16,0 0-22-16,0 0-31 15,0 0-52-15,18-27-227 16,-10 13-641-16</inkml:trace>
  <inkml:trace contextRef="#ctx0" brushRef="#br0" timeOffset="-118660.97">20892 12130 834 0,'0'0'775'15,"0"0"-681"-15,0 0-50 16,0 0-44-16,0 0 1 16,0 0 15-16,0 0-3 15,-78 61 34-15,74-24-10 0,4 6 4 16,0 3 4-16,0 3-29 15,15-1 25-15,6-2-18 16,6-5-22-16,4-5 26 16,3-6-26-16,2-9-1 15,2-8 0-15,1-9 10 16,-1-4-10-16,-2-7 1 16,-5-15-1-16,-4-7 39 15,-9-9-21-15,-5-4 4 16,-8-6 12-16,-5-2-21 15,-2 0 26-15,-15 2-29 16,-9 1 15-16,-6 5 15 16,-7 6-29-16,-6 2 12 0,-7 7-23 15,-4 7 9 1,3 9-15-16,3 5 7 0,6 6-2 16,9 10-12-1,9 12-64-15,7 7-8 0,18 24-33 16,1-5-217-16,0-4-452 0</inkml:trace>
  <inkml:trace contextRef="#ctx0" brushRef="#br0" timeOffset="-118276.3">21463 12105 1525 0,'0'0'185'16,"0"0"-153"-16,0 0-25 15,0 0 14-15,-20 82 33 16,21-48 4-16,20-4-14 16,9-3-44-16,6-9 9 15,4-6-9-15,2-10 0 16,-2-2 8-16,0-7-7 15,-6-14 7-15,-5-6 1 16,-8-4 4-16,-6-4 5 16,-11-2 30-16,-4 2-19 15,0 1 34-15,-15 6-32 0,-10 4 8 16,-8 5 11-16,-7 10-49 16,-2 9 8-16,-3 0-9 15,3 15-37-15,4 12-13 16,-2 20-75-16,12-7-128 15,8-2-471-15</inkml:trace>
  <inkml:trace contextRef="#ctx0" brushRef="#br0" timeOffset="-117930.79">21526 12376 1311 0,'0'0'257'16,"0"0"-162"-16,-30 102-13 0,29-55-28 16,1-5 41-16,18-4-47 15,10-9 2-15,9-9-35 16,7-8-5-16,3-10 7 16,0-2-17-16,-1-17 2 15,-7-8 42-15,-8-8-43 16,-7-1 27-16,-11-4-6 15,-7-2-8-15,-6 2 26 16,-7 4-5-16,-14 3-4 16,-9 7 24-16,-9 9-55 15,-6 6 11-15,-4 9-11 16,3 2-33-16,3 16 17 16,10 5-39-16,6 15-48 15,11-8-85-15,6-4-403 0</inkml:trace>
  <inkml:trace contextRef="#ctx0" brushRef="#br0" timeOffset="-117450.8">21928 12130 1650 0,'0'0'278'16,"0"0"-193"0,0 0-84-16,0 0 0 0,0 0 18 15,0 0-18-15,98-29 32 16,-64 29-23-16,2 0-9 16,-2 1 11-16,-1 14 0 15,-6 5-9-15,-8 5-3 16,-8 9 6-16,-11 8 0 15,-2 8-6-15,-22 6 1 16,-5 5-1-16,-7 1-1 16,0-1 1-16,1-6 0 15,6-6 0-15,6-10 4 16,9-10-2-16,6-11 20 16,7-7 5-16,1-8-26 15,4-3 19-15,15 0 24 0,5 0 5 16,6 0 1-16,3-1-10 15,1 1-1-15,4 0 11 16,-1 8-36-16,-2 4 11 16,-2-1-25-16,-3-1 4 15,-6-3-14-15,-1-6-63 16,0-1-79-16,-5-12-123 16,-7-5-1274-16</inkml:trace>
  <inkml:trace contextRef="#ctx0" brushRef="#br0" timeOffset="-115910.93">22651 12138 869 0,'0'0'293'0,"0"0"-188"15,0 0-78-15,0 0 2 16,0 0 115-16,-15 75-38 15,18-55-25-15,12-2-12 16,6-4-24-16,4-6-4 16,3-5-13-16,5-3 54 15,-2-9-4-15,2-11-59 16,-4-9 5-16,-6-4-24 16,-8-5 9-16,-7 0 2 15,-8-3-10-15,0 2-1 0,-17 3 9 16,-8 2-9-1,-5 5 0-15,-1 7-33 0,-2 8 15 16,2 7 16-16,-1 7 2 16,4 0 0-1,1 17-6-15,5 4-3 0,5 6 9 16,7 1-3-16,6 2-11 16,4-1 13-16,0-4 1 15,14-4 0-15,6-2-1 16,5-6 9-16,4-7-16 15,-1-3 8-15,2-3-12 16,-3 0 11-16,-4-12 2 16,-4 0 4-16,-5 4-5 0,-3 2 6 15,-5 5-13 1,-1 1-1-16,2 7 4 0,0 13 4 16,2 6 6-1,4-1 7-15,1 0-6 0,5-4-5 16,3-6-2-16,3-8 0 15,1-7 1-15,4 0 5 16,-1-12-6-16,-3-12 0 16,0-6 0-16,-6-7 0 15,-4-8 0-15,-7-3-8 16,-6-8 8-16,-3-12-9 16,-11-19 9-16,-10 8-19 15,-1 8 2-15,-1 10-1 16,7 24 18-16,1-1 0 15,-1 8 1-15,5 14 31 0,5 16-4 16,0 6-17-16,2 37-11 16,4 37 0-16,0 31 7 15,18 6 7-15,2-18-13 16,-1-34 13-16,-5-29-14 16,-2-8-1-16,2-3-66 15,-2-3-95-15,-3-5-131 16,-6-10-107-16,-3-7-216 0</inkml:trace>
  <inkml:trace contextRef="#ctx0" brushRef="#br0" timeOffset="-115326.46">22993 11973 1190 0,'0'0'385'0,"0"0"-177"16,0 0-102-16,0 0-82 15,0 0-24-15,0 0 28 0,0 0-14 16,95-6 6-16,-60 6-1 15,3 0-13-15,-2 0-6 16,-5 0 0-16,-6-1 0 16,-4 1-6-16,-7 0 7 15,-7 15-1-15,0 9 25 16,-5 2-24-16,-2 2-1 16,0-2 8-16,0-2-6 15,0-7 11-15,0-3-13 16,0-6 0-16,0-5 5 15,1-3-4-15,2 0-1 16,0 0 0-16,2-13 2 0,1-4 8 16,4-4-10-16,-2-6 0 15,2 0 0-15,2-1-3 16,0 6 2-16,2 6-6 16,-1 11-5-16,-1 5 12 15,3 9 0-15,-5 18 1 16,1 7 11-16,-1 1-6 15,-1-1-2-15,-1-5 1 16,-1-5 1-16,-1-11 3 16,-2-3-9-16,0-9 0 15,-1-1 16-15,0-2-1 16,0-16 5-16,1-7-20 16,0-7 2-16,-1-3 9 0,-1 0-11 15,1 1 0-15,-2 7-1 16,2 8 5-16,0 8-10 15,2 11 6-15,-1 0 0 16,4 17 34-16,-2 9-33 16,0 3 9-16,0-3-10 15,0 2 5-15,4-6-20 16,5-6-16-16,1-7-132 16,-1-4-386-16</inkml:trace>
  <inkml:trace contextRef="#ctx0" brushRef="#br0" timeOffset="-115145.77">23871 12029 1390 0,'0'0'641'0,"0"0"-543"16,0 0-80-16,0 0 4 15,0 0-22-15,0 0-19 16,0 0 5-16,24-4-148 15,-8-16-221-15,-2-4-962 0</inkml:trace>
  <inkml:trace contextRef="#ctx0" brushRef="#br0" timeOffset="-114753.7">24104 11613 157 0,'0'0'1518'0,"0"0"-1323"15,0 0-86-15,0 0-90 16,0 0 5-16,0 0-3 16,0 0-2-16,6 58 21 15,-3-24-30-15,0 4 2 16,-2 4 16-16,3 1-26 16,-2 1 6-16,1 3 4 15,0-2-11-15,1-6 13 16,2-3-5-16,2-9-8 15,2-5 8-15,2-6-9 16,4-6 0-16,1-6 0 16,2-4 0-16,5 0 7 0,-1 0 3 15,4-1 29 1,1-4 1-16,2 2-39 0,0 1 24 16,-1 2-14-16,1 0-10 15,-1 0 12-15,-4 0-13 16,-4 3 0-16,-6-1-14 15,-5 1-76-15,-10-3-18 16,0 0-157-16,-3 0-454 0</inkml:trace>
  <inkml:trace contextRef="#ctx0" brushRef="#br0" timeOffset="-114305.22">22506 12472 1341 0,'0'0'262'16,"0"0"-185"-16,0 0-27 16,98 0 11-16,-51 0 74 15,19 0-5-15,28 0-46 16,35 0 13-16,19 0-35 0,7 0-14 16,3 0 21-1,-6 0-49-15,8 0 17 0,4-7-15 16,-3 0-21-16,-6-4 34 15,-9 3-27-15,-16-1-1 16,-18 1 2-16,-30 0-9 16,-22 3 0-16,-22 1-22 15,-14 1-41-15,-1 1 2 16,-6-1-44-16,-8 3-10 16,-9 0 6-16,-31 0-61 15,-6 5-112-15,-8 5-585 0</inkml:trace>
  <inkml:trace contextRef="#ctx0" brushRef="#br0" timeOffset="-113132.2">22800 12889 1305 0,'0'0'384'0,"0"0"-282"15,0 0-69-15,0 0-32 16,0 0 77-16,0 0 27 16,0 0-21-16,88 77-2 15,-69-43-71-15,-4 0 0 16,-4 2-11-16,-3-5 9 16,-3-3-4-16,-2-7-5 15,-1-7 1-15,-2-6 10 16,0-6-2-16,0-2-9 0,0-5 0 15,0-13-16 1,0-5 6-16,0-9-1 0,0-2 11 16,0 1 0-16,0 1-13 15,3 4-2-15,3 9 14 16,2 8-25-16,1 8 25 16,2 3-3-16,1 9 4 15,0 11 19-15,0 5-18 16,1 1 11-16,-1-2-12 15,3-3 0-15,0-4 3 16,0-6-2-16,-2-8 0 16,2-3 2-16,-1 0-3 15,2-11 0-15,-1-9-8 16,3-4-23-16,-3-1 12 0,-2-1-15 16,-1 4-19-1,-4 5 52-15,-1 7-38 0,-4 9 16 16,-2 1-20-16,1 6-1 15,-2 11 44-15,1 4 8 16,4 1 6-16,1-4 8 16,3-2-22-16,4-6 9 15,2-2-9-15,5-4-4 16,2-4-4-16,-1 0-40 16,1 0 29-16,-1 0 7 15,-4 0-7-15,0 0 18 16,0 0-8-16,-4 0 0 15,1 0 9-15,0 0 0 0,0-1 0 16,-1-8 1-16,-2-2 1 16,-2-3-2-16,-2-3 0 15,-4 0 0-15,-3-1 12 16,0 0-12-16,-12 1 0 16,-7 3 0-16,-7 2-25 15,-2 3 25-15,-2 6-2 16,4 3 2-16,2 0-4 15,7 12 4-15,7 3-6 16,7 4 5-16,3 2 0 16,6-2 0-16,12 1 1 15,7-5 0-15,6-5 0 16,5-8-1-16,6-2 0 0,-2-2-8 16,-1-18 6-1,-3-3 2-15,-3-9 1 0,-6-2 0 16,-4-7 21-16,-5-4-15 15,-9-2-6-15,-4 3 16 16,-5 1-14-16,0 7 44 16,-6 11 41-16,-3 9 0 15,1 15 18-15,4 1-83 16,1 29-1-16,0 14-21 16,1 14 9-16,2 8 8 15,0 2-1-15,5-3-14 16,10-7 1-16,1-10-3 15,3-9-41-15,8-19-57 16,-6-9-167-16,0-10-361 0</inkml:trace>
  <inkml:trace contextRef="#ctx0" brushRef="#br0" timeOffset="-112975.37">24010 12908 1386 0,'0'0'527'15,"0"0"-470"-15,0 0-44 16,0 0 2-16,0 0-15 16,0 0 0-16,0 0-37 15,37 31-208-15,-15-43-497 0</inkml:trace>
  <inkml:trace contextRef="#ctx0" brushRef="#br0" timeOffset="-112593.09">24315 12637 1506 0,'0'0'277'16,"0"0"-186"-16,0 0-54 15,-1 87 58-15,-4-42 6 16,2 5-47-16,3 5-2 16,0-2-42-16,0 0-4 15,0-7-6-15,6-5 9 16,2-10-9-16,0-8 1 15,-1-10-1-15,-3-7 0 16,1-6-2-16,-1 0-6 16,4-12 7-16,0-12-3 15,2-8 4-15,0-7 0 0,5-5 0 16,1-3 8-16,5-1-1 16,3 1-7-16,4 0 6 15,2 5 1-15,3 3 16 16,0 7-14-16,0 4-2 15,-1 6 2-15,-3 6-8 16,-2 3-2-16,-8 6-12 16,-3 6-40-16,-6 1-13 15,-10 8-131-15,-3 9-17 16,-13 3-330-16</inkml:trace>
  <inkml:trace contextRef="#ctx0" brushRef="#br0" timeOffset="-112411.14">24441 12975 1483 0,'0'0'319'0,"0"0"-227"15,0 0-24-15,83 62 56 16,-39-45-41-16,5-1-14 16,0-2-44-16,-1-2-19 15,-2-2-12-15,0-4-3 16,-10-3-110-16,-9-3-183 0</inkml:trace>
  <inkml:trace contextRef="#ctx0" brushRef="#br0" timeOffset="-111366.1">25533 12380 324 0,'0'0'848'15,"0"0"-713"-15,0 0-90 0,0 0-1 16,0 0 41 0,0 0 55-16,0 0-61 0,-11 61-42 15,11-47 13-15,1-1-29 16,9-3 11-16,-1-6-18 15,1-2-5-15,2-2 7 16,1-2 14-16,-2-8-17 16,-1-7 4-16,-1 1-9 15,-5-2-8-15,-4-1 0 16,0 3 8-16,0 5 4 16,-7 2-10-16,-2 7 12 15,-3 2 0-15,0 2-3 16,0 12-8-16,2 3 5 0,1 3 0 15,6-1 11 1,3-4-19-16,10-6 0 0,8-5-56 16,5-4-475-16</inkml:trace>
  <inkml:trace contextRef="#ctx0" brushRef="#br0" timeOffset="-99065.52">26231 12223 523 0,'0'0'127'0,"0"0"-1"16,0 0 7-16,0 0 89 0,0 0-61 15,0 0-49-15,-6 0 26 16,4 0-29-16,2 0-11 16,0-2 7-16,0 2-42 15,0 0-6-15,0-3-36 16,0 3-8-16,0-2 45 16,0-1-34-16,0-1-23 15,6-1 14-15,6-5-14 16,7 1-1-16,4 0 0 15,5 1 0-15,2 2-1 16,1 4 1-16,-1 2 0 16,-3 0-1-16,-6 5-13 15,-3 10 2-15,-8 6-12 0,-5 5-9 16,-5 2 32-16,0 3-8 16,-8 3-5-16,-10 1 13 15,-6 2-18-15,-2 0 17 16,-4 1-4-16,0-4-13 15,2 1 18-15,1-5-7 16,6-6 8-16,4-5 0 16,4-5-10-16,6-5 1 15,4-4 0-15,1-3 0 16,2-2 3-16,0 0-14 16,0 0-4-16,12 0 16 15,4-5 16-15,5 1-5 0,0 1 15 16,6 2-6-16,0 1 18 15,0 0-24-15,1 0 6 16,-3 4 0-16,1 0-5 16,-7-1 0-16,1-3-7 15,-4 0 1-15,-1 0-11 16,0-11-83-16,4-19-178 16,-1 4-233-16,-4-1-189 0</inkml:trace>
  <inkml:trace contextRef="#ctx0" brushRef="#br0" timeOffset="-98480.73">26670 12235 1043 0,'0'0'210'0,"0"0"-147"0,0 0-45 16,0 0 15-16,0 0 82 15,0 0-53-15,45 75-20 16,-19-63 53-16,3-5-7 15,3-6 10-15,2-1-59 16,1-1-38-16,-3-13 24 16,-2-5-22-16,-4-5 7 15,-7-1 5-15,-7-1-14 16,-6-2-2-16,-6 3-7 16,0 0-4-16,-3 3 12 15,-12 3 0-15,-6 5 0 16,-6 5 0-16,-1 5-12 15,-5 4 11-15,0 1-12 16,0 17-6-16,2 8 18 0,3 4 1 16,4 2 0-16,7 0 0 15,6 0 3-15,8-6-4 16,3-2 1-16,0-5-13 16,14-5 11-16,3-4 2 15,5-5 0-15,3-5 0 16,1 0 6-16,-2-3 16 15,-2-9-16-15,0-4-5 16,-5-1 10-16,-2-1-11 16,-5 4 8-16,-4 2-3 15,-1 7-5-15,-2 5-6 16,-3 0-6-16,1 17 12 16,1 12 12-16,1 5 1 15,-2 10 11-15,2 1 8 0,2-1-31 16,-1-3 6-16,5-9-7 15,-2-6 0-15,1-9-1 16,0-5-52-16,0-9-115 16,4-4-137-16,-3-13-179 15,0-3-180-15</inkml:trace>
  <inkml:trace contextRef="#ctx0" brushRef="#br0" timeOffset="-98059.58">27091 12042 1088 0,'0'0'250'16,"0"0"-172"-16,0 0-77 16,0 0 28-16,0 0 99 15,0 0-33-15,87 59 1 16,-49-46-20-16,1-5-11 15,3-4-7-15,1-4-49 16,-4 0 7-16,-6-8-16 16,-5-5 1-16,-6 0-1 15,-5-4 0-15,-4 0 0 16,-5-2-6-16,-5 2-5 16,-3 0 10-16,0 3-12 0,0 6 11 15,0 8-11-15,-6 0 9 16,-6 22 2-16,-1 15-6 15,-7 25 16-15,1 27-6 16,1-3 14-16,4-7-16 16,7-15 14-16,7-22-13 15,0 0 0-15,0 0 13 16,0-11-14-16,6-9-6 16,-6-11-86-16,0-5-215 15,0-6-406-15</inkml:trace>
  <inkml:trace contextRef="#ctx0" brushRef="#br0" timeOffset="-97886.93">27218 12441 1491 0,'0'0'258'0,"0"0"-236"16,0 0-12-16,0 0 74 15,91 0-24-15,-45-3-28 16,5-2-29-16,2 0-3 15,15-6-21-15,-13 3-167 16,-10-4-418-16</inkml:trace>
  <inkml:trace contextRef="#ctx0" brushRef="#br0" timeOffset="-97437.56">27785 12072 176 0,'0'0'1202'16,"0"0"-1040"-16,0 0-133 15,0 0-29-15,0 0 62 16,0 0-6-16,-5 79 25 16,5-41-4-16,5 6-42 15,-4 6 0-15,-1 4-20 16,0 1-8-16,0 0 7 15,0-5-13-15,0-5 7 16,0-7 0-16,0-10-7 16,0-9-1-16,0-7 0 0,0-8 0 15,0-4 5-15,0 0 33 16,6-11 33-16,0-12-31 16,3-6-31-16,2-8-8 15,3-5-1-15,2-1 9 16,3-3-7-16,3 0-1 15,-1 0 11-15,5 4-6 16,-1 2-5-16,-1 6-2 16,-2 6 1-16,-2 7-9 15,-4 6 0-15,-6 4 8 16,-2 3-14-16,-3 7-35 16,-5 2-151-16,-1 13-166 15,-11 2-387-15</inkml:trace>
  <inkml:trace contextRef="#ctx0" brushRef="#br0" timeOffset="-97233.86">27897 12411 971 0,'0'0'235'16,"0"0"-80"-16,0 0-6 15,45 71 46-15,-17-49-6 16,3-5-79-16,3 2-22 15,1-3-40-15,-3-4-48 16,-3 0 17-16,-8-2-17 16,0 1-36-16,-8-4-79 15,-7 0-421-15</inkml:trace>
  <inkml:trace contextRef="#ctx0" brushRef="#br0" timeOffset="-95641.86">15953 14021 912 0,'0'0'253'15,"0"0"-182"-15,0 0-33 16,0 0 44-16,0 0-24 15,0 0 30-15,114 0 8 16,-71 0-37-16,8-2 48 16,7-2-40-16,6 1-19 15,6-1-10-15,11 2-37 16,22 0 15-16,17 2-9 0,12-3-1 16,-5 3 19-16,-5 0-13 15,-9 0 3-15,8 0 7 16,4-3-13-16,4 0 6 15,0-1-5-15,0-3-10 16,-1 3 13-16,3-6-12 16,2 2 13-16,0 1-8 15,1 0-6-15,-3 2 0 16,1 1-1-16,-4 1 1 16,-3 1 3-16,-3 2-3 15,-1 0 0-15,0 0 8 16,0 0-7-16,-3 0-2 15,0 5 1-15,1 0-7 0,-3-2 6 16,-4 0 2-16,-3 0-1 16,-3-1 4-16,-3 1 5 15,-1 0-10-15,-1 0 1 16,-1 0-7-16,-2 0 7 16,5-2 2-16,-2-1-2 15,5 0 0-15,-1 0 1 16,2 0-2-16,-3-6 1 15,2 1 0-15,-3-2 0 16,2 0 0-16,-1 2 8 16,1-2-5-16,0 2-1 15,0 0-2-15,4-3 0 16,0 1-8-16,1 0 7 16,0 1 1-16,-2-1 0 15,2 1-1-15,3-2 10 0,1-1-10 16,5-1 1-16,1 1 0 15,0 1 4-15,1-1-4 16,2 1-1-16,-4-1 0 16,0 1-4-16,0-1 5 15,2 1 0-15,2-1 0 16,2 2 9-16,-1 0-8 16,3 1-2-16,2-1 1 15,-2 2-7-15,0-2 6 16,0 0 1-16,-2 0 0 15,3-3 11-15,5 3-11 16,1-1 0-16,3 1-1 16,2 2-2-16,3 0-3 0,-2 1 6 15,0 0 0 1,3 0 6-16,2 0-4 0,4-4-2 16,0 3 0-16,3-4 1 15,-1 1-5-15,-3-1 4 16,-3 0 0-16,-5 1 4 15,-4-1-2-15,-4 2-2 16,-8-1 0-16,-8 3 0 16,-14-2-5-16,-22 2 5 15,-23 2 0-15,-17 1 3 16,-13 1-3-16,-6 0 0 16,-3 1-1-16,-6 0-27 0,-10 0 27 15,-2 0-14-15,0 0 15 16,-13 0 0-16,-9 7-66 15,5 0-116-15,0-2-195 0</inkml:trace>
  <inkml:trace contextRef="#ctx0" brushRef="#br0" timeOffset="-66894.92">17366 14529 734 0,'0'0'335'0,"0"0"-188"16,0 0-42-16,0 0 8 15,0 0 28-15,0 0-38 16,0-3-17-16,0 3-40 15,0 0-16-15,0 0 16 16,0 0-27-16,-4 0 1 16,-4 10-17-16,-4 2 9 15,2 5-8-15,-1 5-3 16,3 2-1-16,1 2 15 16,4 2-15-16,3 2 0 15,0 0 0-15,0-1 1 0,10-3 1 16,4 2-2-1,6-4 1-15,4-6 4 16,2-4 1-16,4-6-6 0,2-5 7 16,-1-3-6-16,2-12 32 15,0-10-3-15,-4-8-6 16,0-5 5-16,-7-4-26 16,-4 1 7-16,-6 1-4 15,-8 1-4-15,-4 2 24 16,0 3-5-16,-3 2-5 15,-13 0 28-15,0 1-29 16,-7 3 0-16,1 0-15 16,-2 3 6-16,-2 3 0 15,1 6-6-15,0 4 1 16,1 6 0-16,1 3-1 0,1 3 0 16,1 14-8-16,3 7-2 15,2 4 8-15,4 4-20 16,5 0-54-16,7 13-65 15,0-10-226-15,12-2-498 0</inkml:trace>
  <inkml:trace contextRef="#ctx0" brushRef="#br0" timeOffset="-66645.15">17911 14918 1620 0,'0'0'228'0,"0"0"-140"15,0 0-22-15,0 0-14 16,0 0 34-16,0 0-48 16,0 0-25-16,0 21 2 15,0-21-14-15,0 0-2 16,0 0-35-16,9-3-115 15,2-8-336-15,1-1-548 0</inkml:trace>
  <inkml:trace contextRef="#ctx0" brushRef="#br0" timeOffset="-65987.47">18167 14537 310 0,'0'0'1038'0,"0"0"-884"16,0 0-86-16,0 0-18 16,0 0 53-16,0 0-27 15,0 0-33-15,-6 74-21 16,24-62-21-16,3-5 25 0,1-5 8 15,4-2 5 1,0-3 4-16,0-13-31 0,-4-4 3 16,-2-3-6-16,-6-4-9 15,-5-4 11-15,-6 4-9 16,-3-1 10-16,0 2 1 16,-9 5-13-16,-8 2 0 15,-3 7 0-15,-2 2 1 16,-4 5-3-16,3 5 2 15,-4 0 0-15,3 16 0 16,0 5 0-16,3 5-1 16,3 2 0-16,6 0-6 15,6-2 6-15,6-1 1 16,0-2 0-16,0-7-1 16,14-2-4-16,5-5 4 0,3-6 1 15,1-3 0-15,4 0 0 16,-2-1 0-16,-1-10 0 15,-3 5 0-15,-5 0 2 16,-1 3-1-16,-3 3-1 16,-1 4 0-16,2 16 25 15,-1 9-12-15,1 8 21 16,-2 5-7-16,-2 4-12 16,-1 1 11-16,-1-3-5 15,-3-5-3-15,-1-6-5 16,2-7-13-16,-4-7 0 15,2-8-2-15,-1-5-23 16,2-6-32-16,0 0-45 16,7-28-115-16,0 2-117 15,-1-4-606-15</inkml:trace>
  <inkml:trace contextRef="#ctx0" brushRef="#br0" timeOffset="-65460.47">18613 14404 1104 0,'0'0'290'0,"0"0"-155"15,0 0-36 1,0 0-10-16,0 0 10 0,0 0-54 15,0 0-21-15,-3 0-17 16,3 0-1-16,9 4 25 16,7 6 4-16,5 3 7 15,5 0-16-15,2-3-25 16,4-1 16-16,-1-6-16 16,3-1 5-16,-3-2 2 15,0 0-7-15,1-11-1 16,-5-4 0-16,-6-2 1 15,-2 0 9-15,-7 0-9 16,-2 1-1-16,-7 2 14 16,-3 0-13-16,0 2 4 0,0 4 4 15,-1 3 13 1,-6 4 22-16,-1 1-43 0,-1 7 0 16,-3 17-2-16,0 13 2 15,2 11-1-15,1 8 1 16,4 8 0-16,4-3 20 15,1 0-20-15,0-8-1 16,0-9 0-16,4-9 1 16,2-7-10-16,0-9 9 15,-3-5-73-15,-3-11-90 16,0-3-214-16,-3 0-570 0</inkml:trace>
  <inkml:trace contextRef="#ctx0" brushRef="#br0" timeOffset="-65210.26">18687 14664 1418 0,'0'0'202'16,"0"0"-108"-16,0 0-26 16,0 0 68-16,0 0-4 15,0 0-60-15,87-14-29 16,-57 9-6-16,0 2-21 15,-5-2-3-15,-1 2-13 16,-3 1 0-16,-5 0 0 16,-2 1 0-16,-4 0-45 0,1-1-38 15,-1-1-119 1,-1 1-186-16,-4-1-713 0</inkml:trace>
  <inkml:trace contextRef="#ctx0" brushRef="#br0" timeOffset="-64604.75">19265 14297 1064 0,'0'0'336'15,"0"0"-190"-15,0 0 11 0,0 0-39 16,0 0 18-16,0 0-68 16,0 0-36-16,-7-3-32 15,7 14 6-15,-2 8 11 16,-1 7 13-16,-2 3 1 15,-1 3 0-15,0 1-25 16,2-2 7-16,-2-3-13 16,5-5 1-16,1-6 3 15,0-5-3-15,0-2-1 16,0-5 4-16,11 0 2 16,3-4-3-16,5-1-2 15,5 0 0-15,3 0 17 16,3-3-18-16,1-3 1 0,-1 0 5 15,3-1-5 1,-6-1-2-16,0 2-22 0,-4-2-77 16,-2-5-59-16,-6 1-235 15,-6 2-865-15</inkml:trace>
  <inkml:trace contextRef="#ctx0" brushRef="#br0" timeOffset="-64326.78">19390 14216 1463 0,'0'0'357'16,"0"0"-270"-16,0 0-54 16,0 0-22-16,0 0 56 0,-6 74 40 15,7-29-46-15,7 11-2 16,1 5 1-16,-1 6-23 15,0-3 3-15,-3-2-26 16,-1-9-13-16,-1-7-1 16,2-7 0-16,0-6 0 15,0-6-39-15,1-8-65 16,5-9-34-16,-2-7-122 16,-1-3-526-16</inkml:trace>
  <inkml:trace contextRef="#ctx0" brushRef="#br0" timeOffset="-63845.38">19691 14516 1292 0,'0'0'312'15,"0"0"-207"-15,0 0-13 16,0 0 34-16,17-89-24 16,-7 56-39-16,-2 1-33 15,-2 0-11-15,-2 2 29 16,-1 5 0-16,0 2-16 0,-1 5-1 16,-2 3-23-1,0 5 8-15,0 3-9 0,0 5-6 16,0 0 14-16,0 2-15 15,0 0-7-15,1 11-4 16,5 9 0-16,2 13 11 16,1 7 1-16,4 10 0 15,0 6 8-15,1 2 7 16,-4-1 17-16,1-2 5 16,-4-3-24-16,0-7-1 15,-2-5-7-15,-2-8-5 16,-3-3 6-16,0-8-7 15,0-1 0-15,0-4-1 16,0-3-1-16,0-5 1 16,0-4-9-16,0-1-75 0,0-3-63 15,2 0-110-15,1-9-771 16</inkml:trace>
  <inkml:trace contextRef="#ctx0" brushRef="#br0" timeOffset="-62591.94">20385 14720 995 0,'0'0'272'0,"0"0"-182"15,0 0-54-15,0 0 45 16,0 0 31-16,0 0-46 16,-12 87-12-16,12-64-12 15,8 1 17-15,8-1 6 16,3-6-37-16,1-7 7 16,2-7 4-16,2-3-3 15,1-6 31-15,-2-15-28 16,1-6-16-16,-5-5-1 15,-6-3-21-15,-6-2-1 16,-7 0 0-16,0 0-4 16,-17 4 1-16,-8 3-1 15,-5 5-8-15,-5 8 11 16,0 6-23-16,-1 11 17 0,2 0-5 16,2 16-2-16,4 13 14 15,8 4 0-15,6 5 0 16,6 2 3-16,8-1-2 15,0-6-2-15,18-6 1 16,5-8-1-16,5-6 0 16,3-10 2-16,5-3-1 15,-4-5 6-15,-2-13 0 16,-4-4-6-16,-5-5 0 16,-4-3 1-16,-3 1 3 15,-6 2-2-15,-1 8 4 0,-4 9 0 16,-2 7-6-16,2 3-1 15,3 17-14-15,5 15 15 16,4 10 4-16,5 3 10 16,5 1-4-16,2-8 4 15,4-10-13-15,2-9 4 16,2-9-3-16,-2-10-2 16,1-3 12-16,-2-19-11 15,-3-10 6-15,-2-8 1 16,-6-8-7-16,-4-6 4 15,-7-13-5-15,-8-16 0 16,-2-17 9-16,-12 9-9 16,-8 16 1-16,4 23-2 15,0 18 1-15,-1 0 0 16,-1 1 0-16,3 7 0 0,2 11 7 16,5 14-7-16,2 4-1 15,-1 38 0-15,4 35-4 16,3 33 5-16,6 9 12 15,10-15-4-15,2-28 0 16,-3-31-8-16,1-10-7 16,1 3-3-16,5-3-80 15,4 3-70-15,-8-13-208 16,-5-13-491-16</inkml:trace>
  <inkml:trace contextRef="#ctx0" brushRef="#br0" timeOffset="-61938.75">20767 14626 1185 0,'0'0'405'0,"0"0"-285"0,0 0-17 15,0 0-28-15,0 0-25 16,0 0-16-16,0 0-33 16,54-18 15-16,-13 9-9 15,9-3-7-15,3 3 14 16,-2 1-14-16,-2 3 6 15,-5 5 8-15,-4 0-13 16,-9 19-1-16,-6 12 0 16,-7 5 8-16,-3 8 24 15,-9 0-4-15,-1 0 6 16,-5-5 7-16,0-7-29 16,0-4-1-16,0-11-11 0,0-7 0 15,0-7 0-15,0-3 6 16,0 0 0-16,0-12 5 15,1-13-11-15,2-9 0 16,-1-7-10-16,2-5 4 16,2 3-2-16,0 3 2 15,6 11-1-15,4 10 6 16,2 12-14-16,6 7 15 16,0 13-6-16,1 15 6 15,2 10 3-15,-3 4 5 16,-2 1 17-16,-1-4-8 15,-7-6-16-15,-3-10 6 16,-4-6-7-16,-4-5 1 0,-2-9 6 16,1-3-6-16,-2 0 11 15,0-17 29-15,0-10-41 16,1-10 10-16,2-6-10 16,0-3-1-16,2-3-5 15,3 8-24-15,3 9 19 16,3 10 2-16,2 13-6 15,1 9 14-15,2 12 0 16,0 18 1-16,-2 6 28 16,0 6-15-16,-3-2 12 15,-2-4 12-15,-2-2-37 16,-2-7 6-16,2-6-6 16,8-8-90-16,0-6-106 0,1-7-615 15</inkml:trace>
  <inkml:trace contextRef="#ctx0" brushRef="#br0" timeOffset="-61515.68">22281 14612 1309 0,'0'0'316'0,"0"0"-218"15,0 0-56-15,0 0 14 16,0 0 32-16,-35 75-44 15,35-71-22-15,0-2-6 16,10-2-16-16,1 0 16 16,-2-5-7-16,0-7-9 15,-4 1 14-15,-4 1 8 16,-1 3 33-16,0 2 4 16,-1 0-13-16,-10 5-8 15,1 0-34-15,-2 0 2 0,1 12-12 16,4 3-19-16,0 9-72 15,5-2-164-15,1-4-883 0</inkml:trace>
  <inkml:trace contextRef="#ctx0" brushRef="#br0" timeOffset="-59790.79">32403 7969 778 0,'0'0'341'0,"0"0"-186"16,0 0-48-16,0 0 12 16,0 0 43-16,0 0-40 15,0 0-30-15,0-8-10 16,0 8-38-16,0 0-3 16,0 0 0-16,0 0-26 15,-6 0 4-15,-8 0-13 16,-9 1 1-16,-13 6 5 15,-12 2-6-15,-7 2-6 16,-5-2 1-16,3 1-1 16,1-3 0-16,5 3 2 15,8-4-1-15,7-1 8 16,12-1-8-16,6-2-2 16,8-1-11-16,5-1-21 15,5 2-37-15,0-2-143 0,0 0-129 16,5 0-390-16</inkml:trace>
  <inkml:trace contextRef="#ctx0" brushRef="#br0" timeOffset="-58372.71">31915 7902 978 0,'0'0'227'0,"0"0"-130"16,0 0 66-16,0 0 19 0,0 0-26 15,0 0-85 1,0 0-47-16,0-5-17 0,0 25 5 16,0 15-8-16,0 19 26 15,0 4-10-15,-4 6 7 16,-1 1-8-16,1-13-7 16,-1 0 2-16,0-10-14 15,1-12 0-15,1-9 0 16,2-9 1-16,-1-8 1 15,-1-4 6-15,2 0 48 16,-2-13 40-16,-2-12-54 16,-1-11-26-16,2-7-16 15,-2-10-2-15,1-1-10 16,1-2 8-16,-1 0 3 16,1 6-7-16,-1 4 8 0,0 9 0 15,2 8 0-15,0 13 2 16,1 6 1-16,1 6 8 15,1 3-9-15,-2 1-2 16,-1 0-13-16,-5 2 5 16,-3 9-1-16,-4 7 6 15,-8 5 3-15,0-1 0 16,-3 0 1-16,-1-1 11 16,-1-2-12-16,-2 1-1 15,2-5 0-15,2-2-3 16,6-3 3-16,6-2 2 15,4-7-1-15,5 1 6 16,4-1-6-16,1-1 0 0,0 0 0 16,0 0 2-1,0 0 1-15,0 0-3 0,0 0 6 16,0 0-6-16,0 0-6 16,0 0 5-16,0 2-6 15,0 1-12-15,10 2 18 16,4 4 1-16,6 8 0 15,6 2 15-15,2 6-15 16,6 4 0-16,2 3-1 16,-1 2 1-16,-4-3 0 15,-3-1 1-15,-6-6 0 16,-5-4 2-16,-4-7-3 16,-5-2 0-16,-4-5 0 15,-4-6 0-15,0 0 26 16,0 0-10-16,0 0 18 0,-7-3-7 15,-8-8-21-15,-3-4-5 16,-6-2 1-16,-4-5-2 16,-2-2 10-16,-3 0-9 15,0-2-1-15,2-1 0 16,3 2 1-16,1 1-2 16,8 3 1-16,4 4 0 15,4 4 2-15,7 4-2 16,1 2 0-16,1 1 0 15,2 2 0-15,0-1-1 16,0 5 2-16,0-2 7 16,0 2-8-16,0 0-17 0,0-3-7 15,9 3-13-15,11 0 37 16,5-5 13-16,5 1-13 16,4-4 6-16,2-4 8 15,4-2-14-15,-1-1 0 16,0-2 0-16,0-3 0 15,-4 2 6-15,-5-1-6 16,-7 4 1-16,-7 4 10 16,-7 2-10-16,-3 5-1 15,-4 1 0-15,-2 3-4 16,0 0-4-16,0 0 7 16,0 0-6-16,-13 7 1 15,-7 7 7-15,-9 6-1 0,-5 5 0 16,-5 5 0-16,-4 4-1 15,-3 1 1-15,1-1 0 16,5-3 0-16,5-4-1 16,9-6 1-16,3-4 0 15,7-5-3-15,2-4 3 16,5-4 0-16,5-3 0 16,1 1 0-16,3-2-1 15,0 0 1-15,0 0 0 16,0-6-21-16,4-7 2 15,7-2-6-15,5-3 1 16,6-5 15-16,5-1-6 16,6-3-22-16,1 0 21 15,2 0-4-15,-1 5 8 16,-7 4 10-16,-6 6 2 0,-11 4-10 16,-7 6 10-1,-4 2 0-15,0 0 0 0,-12 3-2 16,-9 10 2-16,-5 4 0 15,-1 1 0-15,0 3 0 16,-9 13-80-16,8-5-147 16,5-4-416-16</inkml:trace>
  <inkml:trace contextRef="#ctx0" brushRef="#br0" timeOffset="-54392.88">23214 14512 100 0,'0'0'664'16,"0"0"-534"-16,0 0-69 15,0 0-11-15,0 0 57 0,0 0-36 16,-32 7-33-16,25-1-17 15,2 1-20-15,2 1 20 16,0 2-4-16,0 2-10 16,0 2 16-16,3 3 4 15,0 3 12-15,0 1 6 16,0 2-9-16,6 2-1 16,6 0-13-16,7-2-6 15,3 1 24-15,4-5-18 16,4-1-6-16,-1-5 2 15,3-5-18-15,-2-6 25 16,1-2 19-16,-1-2-6 16,-2-13 13-16,-2-8-22 0,-4-2-4 15,-1-6 1-15,-8-3-13 16,-1-3 5-16,-7-2-8 16,-5 1 0-16,0 0 37 15,-12 1-26-15,-9 3-9 16,-6 1 4-16,-4 5-15 15,-1 3-1-15,-1 7 1 16,2 3 0-16,0 6 21 16,-1 6-22-16,1 3 0 15,1 0 2-15,2 14-1 16,0 6-1-16,2 2 0 16,3 3 2-16,6 3-8 15,4 2 6-15,5 1-8 0,8-2-28 16,0 0-88-16,19 14-94 15,6-7-189-15,1-6-788 0</inkml:trace>
  <inkml:trace contextRef="#ctx0" brushRef="#br0" timeOffset="-54069.41">23857 14858 1192 0,'0'0'203'0,"0"0"-155"15,0 0-22-15,0 0 92 16,0 0 52-16,0 0-82 16,0 0-75-16,0-42-1 15,0 30-6-15,0 2 17 16,0 6 43-16,0 2-32 15,0 2-18-15,0 0-3 16,0 0-13-16,0 9 0 16,0 3 0-16,0-2 1 15,0 0-9-15,6 0 8 16,5-5-56-16,8-3-135 16,1-2-181-16,-5 0-615 0</inkml:trace>
  <inkml:trace contextRef="#ctx0" brushRef="#br0" timeOffset="-53146.6">24235 14413 1111 0,'0'0'237'15,"0"0"-161"-15,0 0-65 16,0 0 20-16,0 0 40 0,0 0-23 16,0 0-3-16,-60 45 10 15,53-17 15-15,4 6 9 16,3 3-38-16,0 2 2 15,7 3-21-15,16-1 0 16,3-2 3-16,7-6-25 16,5-6 0-16,2-8 0 15,-2-8 1-15,1-8 8 16,-3-3-9-16,-1-7 2 16,-4-14 20-16,-4-8-21 15,-5-3-1-15,-6-3 11 16,-7-2 7-16,-7-1 25 15,-2-1-11-15,-3 3 5 0,-15-1 4 16,-6 3-26-16,-3 2 6 16,-7 2-2-16,-3 6-7 15,-2 3 13-15,0 6-19 16,2 4-5-16,1 11-1 16,5 0-3-16,4 5 1 15,4 14-30-15,7 3-48 16,5 2-8-16,11 10-87 15,2-3-214-15,13-7-496 0</inkml:trace>
  <inkml:trace contextRef="#ctx0" brushRef="#br0" timeOffset="-52516.42">24833 14374 829 0,'0'0'149'16,"0"0"-107"-16,0 0 90 15,0 0 21-15,0 0-32 16,0 0-18-16,-33 90-36 16,52-71-18-16,7-2-17 15,4-5-13-15,5-7 9 16,0-5-11-16,-4 0 1 0,-4-10 10 15,-4-8-17 1,-6-5 5-16,-5-6-9 0,-3-3-6 16,-9 3 8-16,0-2 6 15,-2 4 30-15,-14 1 17 16,0 6-21-16,-7 3-18 16,0 5-23-16,-4 7 10 15,0 5-18-15,-3 5 8 16,0 17 0-16,2 4-1 15,4 7-3-15,5 1 4 16,5-1 0-16,8-4 0 16,6-1 0-16,0-4 0 15,15-6 0-15,5-3-1 16,4-8-1-16,1-5 1 16,2-2-22-16,-2 0-4 0,-1-8 17 15,-5-8-5-15,1 1 15 16,-4-2 4-16,-1 1-4 15,-4 4 0-15,-1 4 0 16,-4 8-9-16,-2 0 9 16,1 15 0-16,1 17 9 15,0 11 28-15,4 4-18 16,-1 5 0-16,0-4 2 16,1-3-13-16,1-8 12 15,0-5-20-15,-1-10 0 16,-1-6 0-16,0-10-25 15,7-6-98-15,-4-5-224 16,1-10-541-16</inkml:trace>
  <inkml:trace contextRef="#ctx0" brushRef="#br0" timeOffset="-52118.76">25331 14236 1491 0,'0'0'244'15,"0"0"-198"-15,0 0-27 16,0 0-6-16,0 0 50 16,0 0 2-16,-9 99-43 15,25-67 4-15,7-1-5 16,4-4-21-16,4-6 23 0,5-8-15 15,-3-6 5-15,-1-7-10 16,-2-2 3-16,-3-15-6 16,-6-5 0-16,-3-6 6 15,-6-3 1-15,-7 0-6 16,-5 1 8-16,0 4 26 16,-12 2-14-16,-11 5 7 15,-4 5-3-15,-2 6-24 16,-3 6-2-16,-1 2 1 15,4 9-6-15,2 9-18 16,6 5-61-16,4 9-98 16,10-4-166-16,5-5-517 0</inkml:trace>
  <inkml:trace contextRef="#ctx0" brushRef="#br0" timeOffset="-51780.72">25479 14457 766 0,'0'0'566'0,"0"0"-492"16,-17 93-2-16,16-48 68 16,1-2-29-16,7-2-16 15,16-7-59-15,6-6-15 16,4-8 7-16,3-7-20 16,0-7 10-16,-3-6-8 15,-3-2 6-15,-7-13 39 0,-6-8 0 16,-8-2 4-16,-9-3 4 15,0-4-24-15,-12 3-7 16,-9-1-8-16,-7 4 0 16,-5 4 16-16,-3 7-11 15,-3 8-9-15,2 7-13 16,3 3-7-16,1 13-7 16,6 7-2-16,6 4-39 15,9 1-20-15,9 0-43 16,5 3-59-16,13-11-318 15,4-5-313-15</inkml:trace>
  <inkml:trace contextRef="#ctx0" brushRef="#br0" timeOffset="-51434.17">25868 14269 1513 0,'0'0'299'15,"0"0"-173"-15,0 0-24 16,0 0-18-16,0 0 0 16,0 0-62-16,0 0-21 15,0 36 14-15,0-8-6 16,0 6 4-16,0 2-2 16,0-2-4-16,0 1 3 15,5-2-10-15,6-5 1 16,2-3-1-16,1-5 4 0,3-6-4 15,2-2 1-15,5-5-1 16,2-3 14-16,2-4-14 16,3 0 0-16,-1 0 0 15,-2-2 7-15,-1-4-14 16,-3-5 1-16,-3-1-77 16,0-10-44-16,-3 3-197 15,-8 1-679-15</inkml:trace>
  <inkml:trace contextRef="#ctx0" brushRef="#br0" timeOffset="-51215.93">26144 14338 1141 0,'0'0'659'16,"0"0"-541"-16,0 0-91 0,0 0-16 15,0 0 61-15,-6 75 27 16,6-33-18-16,0 6-44 15,0 4-12-15,5 2-2 16,-1-1-23-16,3-7 0 16,-1-3-19-16,2-6-80 15,11-6-44-15,-4-9-199 16,0-10-495-16</inkml:trace>
  <inkml:trace contextRef="#ctx0" brushRef="#br0" timeOffset="-50924.91">26411 14565 1377 0,'0'0'371'0,"0"0"-197"15,0-97-41-15,-1 49-23 16,-4-3-9-16,2-2-60 16,0 6-16-16,1 3-14 15,2 9-10-15,0 11 25 16,0 9-15-16,0 10 1 15,0 5-12-15,0 10-5 16,0 19 1-16,0 15 4 16,0 11 1-16,0 8 19 15,6 3-12-15,4-6-7 16,-1-1 3-16,1-10-4 16,0-5-12-16,4-10-85 15,10-5-89-15,-2-10-173 0,0-11-689 16</inkml:trace>
  <inkml:trace contextRef="#ctx0" brushRef="#br0" timeOffset="-50226.6">26871 14185 783 0,'0'0'314'0,"0"0"-214"16,0 0 23-16,0 0 78 15,0 0-3-15,0 0-114 16,0 0-52-16,0-28-16 16,0 28 7-16,0 0 23 15,1 2-14-15,2 5 18 16,0 3-2-16,3 1-19 15,-2 0-4-15,1 3-7 16,-1-2-11-16,-1 2 14 16,2 1-9-16,-2 4 0 15,1 0 10-15,-1 6-13 16,-1 0 10-16,-2 5 2 16,0 0-2-16,0 2 15 15,0 1-16-15,0 1 2 0,0 0-9 16,-2-1-10-16,1-2 4 15,-1-3-5-15,2-3 0 16,0-4 21-16,0-2-21 16,0-5 0-16,0-4 0 15,0-2 8-15,2-2-8 16,4-2 0-16,3 0 0 16,5-2 14-16,6-1-14 15,7-1 0-15,6 0-1 16,4 0 3-16,8-3 1 15,1-4-3-15,5 0 0 16,-1 3-2-16,0 3 2 16,-4 1 0-16,-4 0 0 0,-8 0-2 15,-7 0 2-15,-8 0 0 16,-7 1 13-16,-3 2 63 16,-6 0 0-16,-2-2 15 15,-1 0 3-15,0-1-15 16,0 0 1-16,0 0-44 15,0 0-19-15,2 0-10 16,-2 0-7-16,0 0-24 16,0 0-82-16,0 0-103 15,0 0-68-15,-2 0-470 0</inkml:trace>
  <inkml:trace contextRef="#ctx0" brushRef="#br0" timeOffset="-49974.95">21274 18721 325 0,'0'0'0'0</inkml:trace>
  <inkml:trace contextRef="#ctx0" brushRef="#br0" timeOffset="-48736.25">28657 13146 1390 0,'0'0'406'15,"0"0"-288"-15,0 0-82 0,0 0-29 16,0 0 49 0,0 0 4-16,0 0-24 0,99 4 14 15,-59-4-27-15,-1 0-12 16,0 0-2-16,-5 0-9 15,-6 0 0-15,-4 0-34 16,-6 0-57-16,-9 1-69 16,-4 3-229-16,-5 3-335 0</inkml:trace>
  <inkml:trace contextRef="#ctx0" brushRef="#br0" timeOffset="-48484.39">28608 13372 780 0,'0'0'325'0,"0"0"-219"16,0 0-8-16,0 0 76 16,0 0 62-16,117 9-107 15,-67-9-30-15,4 0-17 16,-2 0-45-16,-1-1-5 15,-7-2-23-15,-8 1-8 16,-7 2-1-16,-11 0-63 16,-12 0-155-16,-6 8-336 15,0 3-598-15</inkml:trace>
  <inkml:trace contextRef="#ctx0" brushRef="#br0" timeOffset="-45338.71">27699 13929 1000 0,'0'0'315'0,"0"0"-200"16,0 0-18-16,0 0 69 15,0 0-24-15,0 0-51 16,0 0-39-16,0-3-32 16,0 3 11-16,0 0-6 15,0 0-19-15,0 0 12 16,0 0-17-16,0 0 6 16,-4 3-7-16,-5 9 5 15,-7 9-5-15,-8 11 0 16,-9 7 0-16,-16 21 2 0,-17 23-2 15,-23 25 1-15,-11 11 9 16,-1-2-9-16,8-8-2 16,20-19 1-16,16-16 0 15,15-18 21-15,13-15 3 16,2-6 7-16,-2 2 8 16,1-1-30-16,1-3 21 15,10-13-11-15,6-8-10 16,8-7 7-16,1-4-8 15,2-1 1-15,0 0 6 16,0 0-14-16,0 0-1 16,0 0 0-16,0 0-11 0,0 0-27 15,0 0-93-15,3-4-147 16,-1-3-490-16</inkml:trace>
  <inkml:trace contextRef="#ctx0" brushRef="#br0" timeOffset="-44504.83">24863 11555 595 0,'0'0'647'0,"0"0"-508"15,0 0-13-15,0 0 21 16,0 0 2-16,0 0-38 16,0 0-27-16,0-7-37 15,-3 7-28-15,-8 12 7 16,-7 7 8-16,-8 11 10 16,-12 11 6-16,-8 10-30 15,-9 8 6-15,-21 14-14 16,6-5-10-16,-8 1 29 15,3-2-12-15,14-16-4 16,-1 2 14-16,10-10-18 16,11-11 8-16,14-10-13 15,10-8-5-15,8-6 9 16,5-6-10-16,4 0 0 16,0-2 6-16,0 0-5 0,0 0-1 15,0 0 0-15,0 0-11 16,0 0 10-16,0 0-61 15,0 0-42-15,10 0-23 16,3 0-148-16,2 0-309 0</inkml:trace>
  <inkml:trace contextRef="#ctx0" brushRef="#br0" timeOffset="-43813.64">24897 12500 1053 0,'0'0'313'0,"0"0"-197"0,0 0-49 16,0 0 42 0,0 0 21-16,0 0-47 0,-86 81-24 15,32-25-15-15,-25 22-24 16,-24 23 18-16,-12 5-10 16,2-5-2-16,8-11 2 15,14-12-12-15,14-12 8 16,17-14 10-16,14-14-24 15,7-6 5-15,3 0-13 16,2-4 6-16,3-3 4 16,11-10-11-16,13-10-1 15,5-5 0-15,2 0-10 16,8-14-24-16,16-6-38 16,23-22-65-16,-3 6-243 15,-2 3-748-15</inkml:trace>
  <inkml:trace contextRef="#ctx0" brushRef="#br0" timeOffset="-43049.18">28313 12005 829 0,'0'0'295'0,"0"0"-201"16,0 0-31-1,0 0-8-15,0 0 26 0,0 0-33 16,0 0 29-16,-66 97 9 16,6-17-6-16,-28 26-10 15,-14 14-4-15,-3-2-17 16,5-10 0-16,27-30-4 15,17-18-15-15,18-21 19 16,8-9-2-16,2-2-16 16,1-3-3-16,4-3-27 15,10-11 10-15,9-5-4 16,4-6-7-16,0 0 0 16,1 0-7-16,12-8-32 15,10-9-27-15,-2 3-168 16,-6 0-450-16</inkml:trace>
  <inkml:trace contextRef="#ctx0" brushRef="#br0" timeOffset="-42274.04">23608 11576 952 0,'0'0'309'15,"0"0"-197"-15,0 0-27 16,0 0 27-16,-108 79 46 15,66-38-36-15,-10 5-48 16,-7 6-11-16,-5 7-32 16,-8 4-7-16,-2 2-2 15,-1 0-22-15,4-2 1 16,8-10-1-16,11-6 1 16,10-10 7-16,14-12-8 15,11-8 2-15,7-9-2 16,10-4-7-16,0 1-66 15,12 2-125-15,2-3-178 0</inkml:trace>
  <inkml:trace contextRef="#ctx0" brushRef="#br0" timeOffset="-41620.59">21622 14173 1061 0,'0'0'272'0,"0"0"-191"15,0 0-11-15,0 0 67 16,0 0 6-16,0 0-29 15,-94 96-45-15,53-52-21 16,-14 18-23-16,-21 21-17 16,-25 21 10-16,-8 10-15 15,-2-2 4-15,10-8 2 16,11-12-1-16,5-6-8 16,3-3 0-16,15-17 0 0,14-13 1 15,12-13-1-15,10-10 2 16,0 0 1-16,-2 0-3 15,1-2 0-15,9-8-111 16,15-9-148-16,6-8 2 16,2-3-681-16</inkml:trace>
  <inkml:trace contextRef="#ctx0" brushRef="#br0" timeOffset="-38445.27">19658 13363 1007 0,'0'0'173'0,"0"0"-51"15,0 0-38-15,0 0 16 16,0 0 16-16,0 0-38 16,-96-78-7-16,81 57-31 15,-1-2-17-15,0 3 6 16,2-2-17-16,2 2-2 15,-1 3-4-15,3 5-5 16,3 2 8-16,2 4-9 0,4 2 1 16,-1 3 8-1,2 1-9-15,0 0 0 0,0 0-2 16,0 0-12-16,0 0 13 16,0 0 0-16,0 9 0 15,0 10-8-15,5 6 10 16,7 8-1-16,3 6 0 15,-2 0 1-15,2 0-2 16,-6-1 2-16,-1-4-1 16,-4-5 3-16,-1-7-1 15,-2-5-2-15,-1-5 0 16,0-5 1-16,0-5 0 16,0-2 0-16,0 0 14 15,-1-12 8-15,-10-7-23 16,-1-8 0-16,-2-7 2 0,-3-3 0 15,-1-2 26-15,0-1-21 16,2 2 8-16,1 3-6 16,0 2-2-16,3 5-9 15,2 3 2-15,1 3 0 16,1 7 5-16,2 2-4 16,2 7 4-16,1 1-5 15,3 2 1-15,0 3-2 16,0 0-6-16,0 0-8 15,3 0 14-15,10 0 1 16,2 0 0-16,6 0 0 16,3 0-14-16,1 0 14 0,2 0 0 15,-3 0 0 1,0-5 2-16,-6-1-1 0,-6 1-1 16,-5 2 0-16,-4 3 2 15,-3 0 5-15,0 0-5 16,0 0-1-16,-3 10 17 15,-9 4-17-15,-1 1 4 16,-4 1-5-16,5-2 1 16,1-3 0-16,2-2-1 15,2-4 0-15,4 1 0 16,-1-2-57-16,3 4-116 16,1-1-199-16,0 0-640 0</inkml:trace>
  <inkml:trace contextRef="#ctx0" brushRef="#br0" timeOffset="-36500.52">23514 13522 654 0,'0'0'204'0,"0"0"-67"16,0 0 28-16,0 0 12 16,0 0 1-16,0 0-79 15,0 0-49-15,-11-14-37 16,8 34-13-16,1 10 42 15,-1 8-6-15,1 7-11 16,-1 1 5-16,2-3-30 16,-1-4 9-16,1-10-9 15,-1-11 1-15,2-9 5 16,0-9-6-16,0 0 0 0,0-15-1 16,0-10-86-1,0-10-29-15,0-4 30 0,0-4 41 16,-1-2 26-16,-1 1 10 15,0 2 9-15,0 8 5 16,1 3-4-16,-2 6 17 16,0 6 27-16,0 5-14 15,0 5 31-15,1 4-14 16,-1 4-5-16,-1 1-13 16,-4 0-30-16,-2 3 0 15,-4 11-6-15,-2 3 0 16,-1 2 6-16,0 1 0 15,2-2 0-15,3-3 4 16,4-3-3-16,2-4-2 16,5-4 1-16,1-2-24 0,0-2-8 15,0 0-25-15,0 0 0 16,7 0 25-16,4-6 10 16,4-7 22-16,0 1 1 15,2-4-1-15,0-2 15 16,2-1-1-16,2-2-5 15,-1 1 10-15,-3 3-18 16,0 3 18-16,-2 5-18 16,-3 3-1-16,0 6-8 15,-3 0-9-15,0 0 7 16,-1 9 8-16,1 6-1 16,2 3 3-16,4 6 15 0,0 3-5 15,4-1-1-15,1 0-8 16,-3-6-1-1,-4-3 0-15,-3-5 1 0,-6-5-10 16,-4-3-37-16,0-3 25 16,-7-1 21-16,-14 0-24 15,-7 0 6-15,-7-2 3 16,-2-3 8-16,-3 2 7 16,4 3 0-16,0 0 18 15,5 0 30-15,4 6 10 16,5 3 4-16,5 2-25 15,2-1-36-15,6 1-1 16,6 3-35-16,3-2-140 16,0-6-604-16</inkml:trace>
  <inkml:trace contextRef="#ctx0" brushRef="#br0" timeOffset="-8879.06">29798 13123 104 0,'0'0'375'15,"0"0"-189"-15,0 0-93 16,0 0 116-16,0 0-47 16,0-19-61-16,0 14-4 15,0 2 17-15,0 0 0 16,0 0 0-16,0 2-62 16,0-1 4-16,0 2-2 15,2 0-29-15,-2 0 19 16,0 0-27-16,0 0-11 0,0 0 2 15,0 0 5 1,0 5-19-16,0 11 6 0,0 5 0 16,-2 4 3-16,-3 3-2 15,-1 2 7-15,1-2 0 16,2-2-6-16,0-4-2 16,2-2 0-16,-1-3 0 15,2-3-2-15,0-4 2 16,0-4 0-16,0-1 0 15,3-3-1-15,9-2 1 16,4 0 0-16,4 0 7 16,4-10-14-16,3 1 7 15,1-1 0-15,2 3 15 16,1 0-15-16,0 2-1 16,1 3 1-16,-4-1 0 0,-3 2-1 15,-2 0 2-15,-8 1 0 16,-2 0-1-16,-6 0-5 15,-5 0-90-15,-2-2-136 16,0 2-167-16,-3-1-385 0</inkml:trace>
  <inkml:trace contextRef="#ctx0" brushRef="#br0" timeOffset="-8560.79">30046 13078 1162 0,'0'0'303'0,"0"0"-234"0,0 0-55 16,0 0 95-16,0 0 42 15,15 81-50-15,0-30-12 16,-2 10-13-16,2 4-1 15,-6-1-29-15,-1-5-23 16,-2-4 14-16,-2-8-35 16,-1-10-2-16,-2-6 0 15,-1-10 6-15,2-9-17 16,-1-4 11-16,-1-7-53 0,3-2-23 16,1-12-143-1,-1-4-477-15</inkml:trace>
  <inkml:trace contextRef="#ctx0" brushRef="#br0" timeOffset="-6679.05">30473 13234 929 0,'0'0'260'16,"0"0"-160"-16,0 0 19 15,0 0 51-15,0 0-26 16,0 0-106-16,0 0-10 16,0-2-2-16,0-1-17 15,7-1 32-15,1-2-25 16,5 0-3-16,1 0 2 15,3-3-7-15,3 2-8 0,4-2 0 16,-1 3 0-16,3-1 1 16,-3 5-1-16,0 0 0 15,-1 2 3-15,-1 0-2 16,-4 4-1-16,-2 8 0 16,-5 0 8-16,-4 5-10 15,-4 5 3-15,-2 4-1 16,-6 4 19-16,-13 4-11 15,-6-1-8-15,0 3 1 16,-2-4 0-16,3-2 13 16,3-4-14-16,3-4 0 15,5-5-2-15,3-6 11 16,5-3-9-16,4-4 0 0,1-4 7 16,0 0-1-1,0 0-6-15,0 0-3 0,1 0-3 16,10 0 12-16,3-2 9 15,6-3 15-15,1 0-2 16,3 2 36-16,2 2-56 16,3 1 9-16,1 0-17 15,-1 0 11-15,0 0-3 16,-1 0-8-16,-4 0-27 16,0 0-30-16,0 0-170 15,-5 0-369-15,-8 0-506 0</inkml:trace>
  <inkml:trace contextRef="#ctx0" brushRef="#br0" timeOffset="-6390.13">31007 13585 1264 0,'0'0'216'15,"0"0"-160"-15,0 0 19 16,0 0 81-16,0 0-63 15,0 0-39-15,0 0-2 16,27 44-51-16,-23-44 29 16,3-6-8-16,-4-2-11 15,-1 2 54-15,-2 1-17 16,0 1 5-16,0 2 9 16,0 2-47-16,0 0 0 0,0 0-15 15,-5 5-17-15,2 4 11 16,3-1-71-16,0 1-101 15,0-1-350-15,2-5-769 0</inkml:trace>
  <inkml:trace contextRef="#ctx0" brushRef="#br0" timeOffset="-5784.52">31335 13223 59 0,'0'0'1093'16,"0"0"-913"-16,0 0-137 15,0 0 36-15,0 0 79 16,0 0-70-16,0 0-24 16,-30 50 7-16,29-23 1 15,1 6 28-15,0 3-57 16,7 0-6-16,11-2-13 0,7-3-11 15,3-5-10-15,4-5-3 16,2-6 9-16,1-6-6 16,0-5-3-16,1-4 0 15,1 0-1-15,-4-13 15 16,-3-7-7-16,-3-4 0 16,-8-8-1-16,-2-3 46 15,-7-5-52-15,-4-3 28 16,-4-1-11-16,-2 1-10 15,0 0 18-15,-11 3-16 16,-7 4 22-16,-1 3 23 16,-8 6-40-16,-6 5-11 0,-4 6-3 15,-5 6-3-15,-3 9-7 16,1 1 10-16,5 14-6 16,3 11 5-16,6 11-73 15,5 3 1-15,4 25-17 16,9-11-85-16,6-7-479 0</inkml:trace>
  <inkml:trace contextRef="#ctx0" brushRef="#br0" timeOffset="-4110.3">32278 13150 742 0,'0'0'228'15,"0"0"-107"-15,0 0 44 16,0 0 49-16,0 0-27 16,0 0-73-16,0 0-9 15,10 0-17-15,-10-2-19 16,-3 2-3-16,-9 0-45 15,-3 0-20-15,-6 0 8 0,-1 0-8 16,2 6-2-16,-1 4 1 16,4 2-1-16,3 3-9 15,4 2 10-15,1 0 0 16,6 1-1-16,3-3-21 16,0 0 22-16,1-5-25 15,11 1-11-15,3-5 35 16,4 1-35-16,0-6 27 15,1-1 9-15,0 0-41 16,-4 0 41-16,-1-8-1 16,-3-4 1-16,-1-1-19 15,-3-2 16-15,-2-1 2 16,0-1 1-16,-3 3 0 16,0 0 0-16,-1 3 2 15,-2 2 8-15,1 4 25 0,-1 0-26 16,0 4-5-16,2 0-4 15,-2 1 0-15,3 0-6 16,-2 7 6-16,2 15 0 16,5 12 39-16,4 24-38 15,4 24 28-15,1 21-6 16,-1 4-22-16,-6-17 46 16,-4-27-31-16,0-20 2 15,-1-11 6-15,-1 7-14 16,1-1-10-16,-1 1 0 15,1-8-3-15,-1-9 2 16,-4-7 1-16,0-6-11 16,0-9-33-16,0 0-152 0,0 0-582 0</inkml:trace>
  <inkml:trace contextRef="#ctx0" brushRef="#br0" timeOffset="-3704.67">31824 13908 1332 0,'0'0'327'15,"0"0"-259"-15,0 0-20 0,0 0 86 16,0 0-41-16,0 0-22 15,0 0-58-15,-9 0 7 16,24 0 19-16,9 0-33 16,13 0 38-16,20 0-6 15,26 0-19-15,28 0 20 16,6-11-26-16,-6-1 1 16,-23-2-3-16,-27 4-5 15,-13 1-6-15,-6 4 0 16,7-3 0-16,6 3 2 15,0-2 29-15,-9 2 0 16,-11 0-13-16,-10 3-12 0,-10-1-7 16,-5 3 1-1,-4 0-21-15,-3 0 12 0,-3 0-93 16,0 0-65-16,-7 3-498 0</inkml:trace>
  <inkml:trace contextRef="#ctx0" brushRef="#br0" timeOffset="-1865.94">31755 14483 914 0,'0'0'201'15,"0"0"-144"-15,0 0-33 16,0 0 106-16,0 0-46 16,0 0-40-16,0 0 8 15,54-11-6-15,-39 11 10 16,3 3-20-16,1 12-18 15,-2 11 30-15,-1 6-12 16,-1 7 14-16,-3 4 1 16,-5-1-44-16,-4-1 20 15,-1-5-11-15,-2-7-15 16,0-7 38-16,0-5-24 0,0-5 1 16,0-7 12-1,0-2-26-15,0-3 15 0,0 0-4 16,0-3-13-16,0-12 50 15,0-9-50-15,0-5 0 16,1-5-1-16,5-2-35 16,2 2 35-16,4 0-25 15,-2 5 7-15,3 6 7 16,0 8-7-16,-1 7 13 16,1 5 6-16,-3 3-18 15,2 1 18-15,-1 15 0 16,-2 4 0-16,1 5 9 15,-3 0-8-15,0 0-1 0,-1-2 0 16,0-6 1-16,-1-2 1 16,0-6-2-16,-2-2 0 15,0-3 6-15,0-4 0 16,0 0-7-16,1 0 1 16,4-3-3-16,-1-9-7 15,4-6 10-15,2-4-16 16,1-6 16-16,-1 0-38 15,3 3 15-15,1 3-3 16,-4 8 12-16,1 7 7 16,-1 7 5-16,-2 4 2 15,0 16 25-15,0 9-15 16,-2 2 31-16,3 1-26 16,-3-4-9-16,1-4 11 15,2-6-15-15,0-8 5 0,3-4 8 16,-2-6-14-16,2 0-1 15,2-10 0-15,-1-10-26 16,-3-2 4-16,0-4-33 16,-2 2 17-16,-2 4 38 15,-1 7-23-15,-4 6 21 16,2 7-12-16,-1 0 3 16,-1 16 11-16,2 4 15 15,3 1 13-15,1-3-11 16,1-3-8-16,4-4-7 15,1-7-2-15,5-4 0 16,3 0 15-16,-1-3-2 0,0-12-1 16,-3-3-1-16,-5-7-10 15,-2-1-1-15,-6-3 0 16,-5-5-12-16,-2 1 6 16,0 0 2-16,-12 4 4 15,-4 3-1-15,-4 7-11 16,2 6 2-16,1 10-6 15,1 3 6-15,0 5 2 16,3 15 9-16,1 7-1 16,3 7 13-16,7 6-7 15,2 0 0-15,0 2-6 16,18-5 1-16,3-4 9 16,6-10-4-16,3-8-6 0,1-9 0 15,4-6 13-15,0-5-6 16,-1-14 11-16,1-9 30 15,-5-7 15-15,-4-5-63 16,-4-7 0-16,-3-6 0 16,-2-5 3-16,-4-5-19 15,-4 2 16-15,-5 0 0 16,-1 7 9-16,-3 5-9 16,0 12 0-16,-6 9 0 15,-1 10 8-15,1 6 10 16,-2 10 13-16,-1 2-16 15,-1 5-12-15,-2 17-3 16,-2 12 0-16,4 11 0 0,5 19 1 16,5 21 5-1,2 16-6-15,11-7 12 0,4-20 16 16,-5-22-19-16,1-15 13 16,2 0 2-16,4 5-1 15,1-1 39-15,-2-9-50 16,-5-5-5-16,0-11-1 15,-5-6-6-15,-2-6-35 16,-3-4-51-16,-3 0-35 16,0-4-85-16,0-4-650 0</inkml:trace>
  <inkml:trace contextRef="#ctx0" brushRef="#br0" timeOffset="-1069.94">28856 15481 1403 0,'0'0'316'0,"0"0"-209"16,0 0-107-16,0 0 19 16,0 0 7-16,0 0-14 15,0 0 63-15,116-23-35 16,-61 13-9-16,17-4-6 16,23 0-16-16,34-1-16 15,23-2 7-15,16 1 0 16,12 2 4-16,10-2-3 15,19 1 18-15,16 0 7 16,17 1-17-16,4 1-6 16,2 3-3-16,-2 0-1 15,-7 2-7-15,-8-1 16 16,-11 1-4-16,-12-3 9 0,-13-2-4 16,-14 1 3-1,-21 0 15-15,-17 2-4 0,-24 0 45 16,-27 4-29-16,-26 1 2 15,-22 2-4-15,-9 0-26 16,-4 1-10-16,-4 0-1 16,-5-1-26-16,-14 0 20 15,-8-1-38-15,0-4-5 16,-5-5-10-16,-12-17-100 16,1 3-150-16,3 1-613 0</inkml:trace>
  <inkml:trace contextRef="#ctx0" brushRef="#br0" timeOffset="-463">33051 12748 474 0,'0'0'76'0,"0"0"-34"15,0 0 52-15,0 0 24 16,74 80 48-16,-41-29-41 0,11 33 77 15,13 42-20 1,4 29-25-16,-3 22-2 0,-11 11-87 16,-12 2-21-16,-8 8 4 15,-9-2-8-15,-11-13 54 16,-7-16-46-16,0-19 13 16,0-22 24-16,-7-20-51 15,1-25 6-15,0-24 0 16,3-20-34-16,0-6 25 15,2 1-23-15,-2 0-2 16,3-2-6-16,0-9-3 16,0-8-17-16,0-8-51 15,-2-5-64-15,-5-24 18 16,-4-7-131-16,1-4-487 0</inkml:trace>
  <inkml:trace contextRef="#ctx0" brushRef="#br0" timeOffset="311.06">29437 12562 929 0,'0'0'403'0,"0"0"-210"15,0 0-123-15,0 0-1 16,0 0-17-16,0 0 53 16,0 0-40-16,5-20-27 15,12 14 13-15,11-1-42 16,10 1 6-16,10-1-15 15,24 0 11-15,25-1 14 16,30-2-11-16,19 0 0 16,6 1 3-16,6 1-9 0,-1 4-8 15,9 2 0-15,8 2-1 16,3 0-5-16,5 6 7 16,2 2-1-16,1 4 9 15,0 2-3-15,-5 2-7 16,-7-1 1-16,-12-4-8 15,-12-3 8-15,-16-3 0 16,-14-2 1-16,-14-2 23 16,-22-1-15-16,-22 0-8 15,-19 0-1-15,-12 0 0 16,-2 0-9-16,-4-1 9 16,-13-5-61-16,-10 1-100 0,-1-2-468 15</inkml:trace>
  <inkml:trace contextRef="#ctx0" brushRef="#br0" timeOffset="1002.63">29306 12739 985 0,'0'0'233'0,"0"0"-187"16,0 0-11-16,0 0 3 15,0 0 17-15,0 0 7 16,0 0-37-16,-10 58 43 15,10 2 8-15,0 39-40 16,19 61 46-16,14 38-47 16,9 32 15-16,1 5 24 0,-7-19-72 15,-3-7 18 1,-5-19-20-16,-4-16 8 16,-5-19 18-16,-3-20-17 0,-3-22 10 15,-6-30 10-15,0-22-20 16,-2-25-2-16,-1-10-7 15,4-2-2-15,2-4-12 16,13-20-53-16,-2-5-281 16,1-19-659-16</inkml:trace>
  <inkml:trace contextRef="#ctx0" brushRef="#br0" timeOffset="1934.34">31083 13529 783 0,'0'0'354'16,"0"0"-255"0,0 0-20-16,0 0 42 0,0 0-27 15,0 0-24-15,0 0-60 16,0 19 6-16,0-2 9 16,0 2-15-16,0 2 50 15,3 0-24-15,1-4-12 16,2-1 15-16,3-5-37 15,-2-5 4-15,0-2-6 16,-1-2 8-16,-2-2-2 16,0 0 0-16,-1-3 22 15,-3-6 19-15,0-4-46 0,0-1 13 16,0 2-2-16,-7-1-5 16,-2 4 9-16,0 3-15 15,0 1 6-15,0 5 8 16,2 0-5-16,-1 0-10 15,2 14 0-15,-1 0-4 16,2 6 2-16,2-4 4 16,3 1-2-16,0-3 0 15,0-3-3-15,0-4 2 16,6-2-9-16,3-5-10 16,-1 0 12-16,-1 0 8 15,1-3 0-15,-4-9-1 16,0 1-7-16,-4-3 0 0,0-2-3 15,0 2 2 1,-5 2 7-16,-3 2 2 0,4 4 0 16,1 5 29-16,1 1-28 15,1 0 5-15,1 12-6 16,0 5-1-16,6 2-14 16,11-2-33-16,5-9-502 0</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95269" y="1122363"/>
            <a:ext cx="9001462" cy="2387600"/>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595269" y="3602038"/>
            <a:ext cx="9001462"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5/19/2021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806" y="4289372"/>
            <a:ext cx="10367564" cy="819355"/>
          </a:xfrm>
        </p:spPr>
        <p:txBody>
          <a:bodyPr anchor="b">
            <a:normAutofit/>
          </a:bodyPr>
          <a:lstStyle>
            <a:lvl1pP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913806" y="621321"/>
            <a:ext cx="10367564" cy="3379735"/>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65998" cy="682472"/>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5/19/2021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3424859"/>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5" y="4204820"/>
            <a:ext cx="10353761" cy="159218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5/19/2021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426812"/>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204821"/>
            <a:ext cx="10353762" cy="1586380"/>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5/19/2021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11" name="TextBox 10"/>
          <p:cNvSpPr txBox="1"/>
          <p:nvPr/>
        </p:nvSpPr>
        <p:spPr>
          <a:xfrm>
            <a:off x="836612" y="735241"/>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657956" y="297209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806" y="2126942"/>
            <a:ext cx="10355327"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650556"/>
            <a:ext cx="10353763"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5/19/2021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4" y="609600"/>
            <a:ext cx="10353762" cy="1325563"/>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4" y="2088319"/>
            <a:ext cx="3298956" cy="823305"/>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4" y="2911624"/>
            <a:ext cx="3298956"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4878" y="2088320"/>
            <a:ext cx="3298558"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4878" y="2911624"/>
            <a:ext cx="329982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088320"/>
            <a:ext cx="3291211"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6346" y="2911624"/>
            <a:ext cx="329121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5/19/2021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913795" y="609600"/>
            <a:ext cx="10353762" cy="1325563"/>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4195899"/>
            <a:ext cx="3298955"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92020" y="2298987"/>
            <a:ext cx="2940050"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772161"/>
            <a:ext cx="3298955"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01" y="4195899"/>
            <a:ext cx="3298983"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68996" y="2298987"/>
            <a:ext cx="2930525"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72160"/>
            <a:ext cx="3300336"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423" y="4195899"/>
            <a:ext cx="3289900"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152803" y="2298987"/>
            <a:ext cx="2932113"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298" y="4772161"/>
            <a:ext cx="3294258" cy="1019037"/>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5/19/2021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5/19/2021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609599"/>
            <a:ext cx="254265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4" y="609599"/>
            <a:ext cx="7658705"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5/19/2021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5/19/2021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29244" y="657226"/>
            <a:ext cx="9733512" cy="2852737"/>
          </a:xfrm>
        </p:spPr>
        <p:txBody>
          <a:bodyPr anchor="b">
            <a:normAutofit/>
          </a:bodyPr>
          <a:lstStyle>
            <a:lvl1pPr>
              <a:defRPr sz="3400"/>
            </a:lvl1pPr>
          </a:lstStyle>
          <a:p>
            <a:r>
              <a:rPr lang="en-US"/>
              <a:t>Click to edit Master title style</a:t>
            </a:r>
            <a:endParaRPr lang="en-US" dirty="0"/>
          </a:p>
        </p:txBody>
      </p:sp>
      <p:sp>
        <p:nvSpPr>
          <p:cNvPr id="3" name="Text Placeholder 2"/>
          <p:cNvSpPr>
            <a:spLocks noGrp="1"/>
          </p:cNvSpPr>
          <p:nvPr>
            <p:ph type="body" idx="1"/>
          </p:nvPr>
        </p:nvSpPr>
        <p:spPr>
          <a:xfrm>
            <a:off x="1229244" y="3602038"/>
            <a:ext cx="9733512"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5/19/2021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6321"/>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88319"/>
            <a:ext cx="510600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3403" y="2088319"/>
            <a:ext cx="509415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5/19/2021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1804" y="2088320"/>
            <a:ext cx="4879199"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913795" y="2912232"/>
            <a:ext cx="5107208"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2003" y="2088320"/>
            <a:ext cx="4865554"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912232"/>
            <a:ext cx="5095357"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5/19/2021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5/19/2021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5/19/2021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8" y="609600"/>
            <a:ext cx="3932237" cy="2362200"/>
          </a:xfrm>
        </p:spPr>
        <p:txBody>
          <a:bodyPr anchor="b">
            <a:normAutofit/>
          </a:bodyPr>
          <a:lstStyle>
            <a:lvl1pPr>
              <a:defRPr sz="2800"/>
            </a:lvl1pPr>
          </a:lstStyle>
          <a:p>
            <a:r>
              <a:rPr lang="en-US"/>
              <a:t>Click to edit Master title style</a:t>
            </a:r>
            <a:endParaRPr lang="en-US" dirty="0"/>
          </a:p>
        </p:txBody>
      </p:sp>
      <p:sp>
        <p:nvSpPr>
          <p:cNvPr id="3" name="Content Placeholder 2"/>
          <p:cNvSpPr>
            <a:spLocks noGrp="1"/>
          </p:cNvSpPr>
          <p:nvPr>
            <p:ph idx="1"/>
          </p:nvPr>
        </p:nvSpPr>
        <p:spPr>
          <a:xfrm>
            <a:off x="5078064" y="609600"/>
            <a:ext cx="6189492" cy="5181600"/>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7228" y="2971800"/>
            <a:ext cx="3932237" cy="2819399"/>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5/19/2021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7" y="609600"/>
            <a:ext cx="5929773" cy="2362200"/>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4" y="758881"/>
            <a:ext cx="3255356" cy="4883038"/>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971800"/>
            <a:ext cx="5934950" cy="2819400"/>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5/19/2021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1" cy="1326321"/>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96064"/>
            <a:ext cx="10353762" cy="36951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48A87A34-81AB-432B-8DAE-1953F412C126}" type="datetimeFigureOut">
              <a:rPr lang="en-US" dirty="0"/>
              <a:pPr/>
              <a:t>5/19/2021</a:t>
            </a:fld>
            <a:endParaRPr lang="en-US" dirty="0"/>
          </a:p>
        </p:txBody>
      </p:sp>
      <p:sp>
        <p:nvSpPr>
          <p:cNvPr id="5" name="Footer Placeholder 4"/>
          <p:cNvSpPr>
            <a:spLocks noGrp="1"/>
          </p:cNvSpPr>
          <p:nvPr>
            <p:ph type="ftr" sz="quarter" idx="3"/>
          </p:nvPr>
        </p:nvSpPr>
        <p:spPr>
          <a:xfrm>
            <a:off x="913794" y="5883275"/>
            <a:ext cx="6672865" cy="365125"/>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2.jpeg"/><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4.emf"/><Relationship Id="rId5" Type="http://schemas.openxmlformats.org/officeDocument/2006/relationships/customXml" Target="../ink/ink1.xml"/><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6.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5.jpeg"/><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0.emf"/><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customXml" Target="../ink/ink2.xml"/><Relationship Id="rId5" Type="http://schemas.openxmlformats.org/officeDocument/2006/relationships/image" Target="../media/image19.png"/><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21.jpeg"/><Relationship Id="rId4" Type="http://schemas.openxmlformats.org/officeDocument/2006/relationships/image" Target="../media/image4.pn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2.png"/><Relationship Id="rId2" Type="http://schemas.openxmlformats.org/officeDocument/2006/relationships/image" Target="../media/image22.jpeg"/><Relationship Id="rId1" Type="http://schemas.openxmlformats.org/officeDocument/2006/relationships/slideLayout" Target="../slideLayouts/slideLayout7.xml"/><Relationship Id="rId6" Type="http://schemas.openxmlformats.org/officeDocument/2006/relationships/customXml" Target="../ink/ink3.xml"/><Relationship Id="rId5" Type="http://schemas.openxmlformats.org/officeDocument/2006/relationships/image" Target="../media/image4.png"/><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23.emf"/><Relationship Id="rId5" Type="http://schemas.openxmlformats.org/officeDocument/2006/relationships/customXml" Target="../ink/ink4.xml"/><Relationship Id="rId4" Type="http://schemas.openxmlformats.org/officeDocument/2006/relationships/image" Target="../media/image4.png"/></Relationships>
</file>

<file path=ppt/slides/_rels/slide25.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customXml" Target="../ink/ink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customXml" Target="../ink/ink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26.emf"/><Relationship Id="rId5" Type="http://schemas.openxmlformats.org/officeDocument/2006/relationships/customXml" Target="../ink/ink7.xml"/><Relationship Id="rId4" Type="http://schemas.openxmlformats.org/officeDocument/2006/relationships/image" Target="../media/image4.png"/></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27.emf"/><Relationship Id="rId5" Type="http://schemas.openxmlformats.org/officeDocument/2006/relationships/customXml" Target="../ink/ink8.xml"/><Relationship Id="rId4" Type="http://schemas.openxmlformats.org/officeDocument/2006/relationships/image" Target="../media/image4.png"/></Relationships>
</file>

<file path=ppt/slides/_rels/slide29.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customXml" Target="../ink/ink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6.jpe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customXml" Target="../ink/ink1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32.xml.rels><?xml version="1.0" encoding="UTF-8" standalone="yes"?>
<Relationships xmlns="http://schemas.openxmlformats.org/package/2006/relationships"><Relationship Id="rId8" Type="http://schemas.openxmlformats.org/officeDocument/2006/relationships/image" Target="../media/image30.emf"/><Relationship Id="rId3" Type="http://schemas.openxmlformats.org/officeDocument/2006/relationships/image" Target="../media/image3.png"/><Relationship Id="rId7" Type="http://schemas.openxmlformats.org/officeDocument/2006/relationships/customXml" Target="../ink/ink12.xm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230.emf"/><Relationship Id="rId5" Type="http://schemas.openxmlformats.org/officeDocument/2006/relationships/customXml" Target="../ink/ink11.xml"/><Relationship Id="rId4" Type="http://schemas.openxmlformats.org/officeDocument/2006/relationships/image" Target="../media/image4.png"/></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34.xml.rels><?xml version="1.0" encoding="UTF-8" standalone="yes"?>
<Relationships xmlns="http://schemas.openxmlformats.org/package/2006/relationships"><Relationship Id="rId8" Type="http://schemas.openxmlformats.org/officeDocument/2006/relationships/image" Target="../media/image31.emf"/><Relationship Id="rId3" Type="http://schemas.openxmlformats.org/officeDocument/2006/relationships/image" Target="../media/image3.png"/><Relationship Id="rId7" Type="http://schemas.openxmlformats.org/officeDocument/2006/relationships/customXml" Target="../ink/ink14.xm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22.emf"/><Relationship Id="rId5" Type="http://schemas.openxmlformats.org/officeDocument/2006/relationships/customXml" Target="../ink/ink13.xml"/><Relationship Id="rId4" Type="http://schemas.openxmlformats.org/officeDocument/2006/relationships/image" Target="../media/image4.png"/></Relationships>
</file>

<file path=ppt/slides/_rels/slide35.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customXml" Target="../ink/ink1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customXml" Target="../ink/ink1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34.jpeg"/><Relationship Id="rId4" Type="http://schemas.openxmlformats.org/officeDocument/2006/relationships/image" Target="../media/image4.png"/></Relationships>
</file>

<file path=ppt/slides/_rels/slide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39.xml.rels><?xml version="1.0" encoding="UTF-8" standalone="yes"?>
<Relationships xmlns="http://schemas.openxmlformats.org/package/2006/relationships"><Relationship Id="rId8" Type="http://schemas.openxmlformats.org/officeDocument/2006/relationships/image" Target="../media/image35.emf"/><Relationship Id="rId3" Type="http://schemas.openxmlformats.org/officeDocument/2006/relationships/image" Target="../media/image3.png"/><Relationship Id="rId7" Type="http://schemas.openxmlformats.org/officeDocument/2006/relationships/customXml" Target="../ink/ink18.xm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280.emf"/><Relationship Id="rId5" Type="http://schemas.openxmlformats.org/officeDocument/2006/relationships/customXml" Target="../ink/ink17.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7.jpeg"/><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41.xml.rels><?xml version="1.0" encoding="UTF-8" standalone="yes"?>
<Relationships xmlns="http://schemas.openxmlformats.org/package/2006/relationships"><Relationship Id="rId8" Type="http://schemas.openxmlformats.org/officeDocument/2006/relationships/customXml" Target="../ink/ink20.xml"/><Relationship Id="rId3" Type="http://schemas.openxmlformats.org/officeDocument/2006/relationships/image" Target="../media/image3.png"/><Relationship Id="rId7" Type="http://schemas.openxmlformats.org/officeDocument/2006/relationships/image" Target="../media/image240.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customXml" Target="../ink/ink19.xml"/><Relationship Id="rId5" Type="http://schemas.openxmlformats.org/officeDocument/2006/relationships/image" Target="../media/image36.png"/><Relationship Id="rId4" Type="http://schemas.openxmlformats.org/officeDocument/2006/relationships/image" Target="../media/image4.png"/><Relationship Id="rId9" Type="http://schemas.openxmlformats.org/officeDocument/2006/relationships/image" Target="../media/image310.emf"/></Relationships>
</file>

<file path=ppt/slides/_rels/slide4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320.emf"/><Relationship Id="rId2" Type="http://schemas.openxmlformats.org/officeDocument/2006/relationships/image" Target="../media/image36.png"/><Relationship Id="rId1" Type="http://schemas.openxmlformats.org/officeDocument/2006/relationships/slideLayout" Target="../slideLayouts/slideLayout7.xml"/><Relationship Id="rId6" Type="http://schemas.openxmlformats.org/officeDocument/2006/relationships/customXml" Target="../ink/ink21.xml"/><Relationship Id="rId5" Type="http://schemas.openxmlformats.org/officeDocument/2006/relationships/image" Target="../media/image4.png"/><Relationship Id="rId4" Type="http://schemas.openxmlformats.org/officeDocument/2006/relationships/image" Target="../media/image3.png"/></Relationships>
</file>

<file path=ppt/slides/_rels/slide43.xml.rels><?xml version="1.0" encoding="UTF-8" standalone="yes"?>
<Relationships xmlns="http://schemas.openxmlformats.org/package/2006/relationships"><Relationship Id="rId8" Type="http://schemas.openxmlformats.org/officeDocument/2006/relationships/customXml" Target="../ink/ink23.xml"/><Relationship Id="rId3" Type="http://schemas.openxmlformats.org/officeDocument/2006/relationships/image" Target="../media/image2.png"/><Relationship Id="rId7" Type="http://schemas.openxmlformats.org/officeDocument/2006/relationships/image" Target="../media/image25.png"/><Relationship Id="rId2" Type="http://schemas.openxmlformats.org/officeDocument/2006/relationships/image" Target="../media/image36.png"/><Relationship Id="rId1" Type="http://schemas.openxmlformats.org/officeDocument/2006/relationships/slideLayout" Target="../slideLayouts/slideLayout7.xml"/><Relationship Id="rId6" Type="http://schemas.openxmlformats.org/officeDocument/2006/relationships/customXml" Target="../ink/ink22.xml"/><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330.emf"/></Relationships>
</file>

<file path=ppt/slides/_rels/slide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6.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34.emf"/><Relationship Id="rId5" Type="http://schemas.openxmlformats.org/officeDocument/2006/relationships/customXml" Target="../ink/ink24.xml"/><Relationship Id="rId4" Type="http://schemas.openxmlformats.org/officeDocument/2006/relationships/image" Target="../media/image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4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4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8.jpe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A6825F-F48D-4855-BEB6-4220F620B888}"/>
              </a:ext>
            </a:extLst>
          </p:cNvPr>
          <p:cNvSpPr>
            <a:spLocks noGrp="1"/>
          </p:cNvSpPr>
          <p:nvPr>
            <p:ph type="ctrTitle"/>
          </p:nvPr>
        </p:nvSpPr>
        <p:spPr/>
        <p:txBody>
          <a:bodyPr/>
          <a:lstStyle/>
          <a:p>
            <a:r>
              <a:rPr lang="es-CL" dirty="0"/>
              <a:t>Gases y líquidos</a:t>
            </a:r>
            <a:br>
              <a:rPr lang="es-CL" dirty="0"/>
            </a:br>
            <a:endParaRPr lang="es-CL" dirty="0"/>
          </a:p>
        </p:txBody>
      </p:sp>
      <p:sp>
        <p:nvSpPr>
          <p:cNvPr id="3" name="Subtitle 2">
            <a:extLst>
              <a:ext uri="{FF2B5EF4-FFF2-40B4-BE49-F238E27FC236}">
                <a16:creationId xmlns:a16="http://schemas.microsoft.com/office/drawing/2014/main" id="{624A24E6-A309-4014-90FA-7C4EB0DF1F3E}"/>
              </a:ext>
            </a:extLst>
          </p:cNvPr>
          <p:cNvSpPr>
            <a:spLocks noGrp="1"/>
          </p:cNvSpPr>
          <p:nvPr>
            <p:ph type="subTitle" idx="1"/>
          </p:nvPr>
        </p:nvSpPr>
        <p:spPr/>
        <p:txBody>
          <a:bodyPr/>
          <a:lstStyle/>
          <a:p>
            <a:r>
              <a:rPr lang="es-CL" dirty="0"/>
              <a:t>Dra. Carla Muñoz</a:t>
            </a:r>
          </a:p>
        </p:txBody>
      </p:sp>
    </p:spTree>
    <p:extLst>
      <p:ext uri="{BB962C8B-B14F-4D97-AF65-F5344CB8AC3E}">
        <p14:creationId xmlns:p14="http://schemas.microsoft.com/office/powerpoint/2010/main" val="32232151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1 CuadroTexto">
            <a:extLst>
              <a:ext uri="{FF2B5EF4-FFF2-40B4-BE49-F238E27FC236}">
                <a16:creationId xmlns:a16="http://schemas.microsoft.com/office/drawing/2014/main" id="{3413B0B8-9397-439D-99E4-F315574DE210}"/>
              </a:ext>
            </a:extLst>
          </p:cNvPr>
          <p:cNvSpPr txBox="1">
            <a:spLocks noChangeArrowheads="1"/>
          </p:cNvSpPr>
          <p:nvPr/>
        </p:nvSpPr>
        <p:spPr bwMode="auto">
          <a:xfrm>
            <a:off x="281354" y="260351"/>
            <a:ext cx="11718388" cy="646331"/>
          </a:xfrm>
          <a:prstGeom prst="rect">
            <a:avLst/>
          </a:prstGeom>
          <a:gradFill flip="none" rotWithShape="1">
            <a:gsLst>
              <a:gs pos="0">
                <a:schemeClr val="accent5">
                  <a:lumMod val="60000"/>
                  <a:lumOff val="40000"/>
                  <a:shade val="30000"/>
                  <a:satMod val="115000"/>
                </a:schemeClr>
              </a:gs>
              <a:gs pos="50000">
                <a:schemeClr val="accent5">
                  <a:lumMod val="60000"/>
                  <a:lumOff val="40000"/>
                  <a:shade val="67500"/>
                  <a:satMod val="115000"/>
                </a:schemeClr>
              </a:gs>
              <a:gs pos="100000">
                <a:schemeClr val="accent5">
                  <a:lumMod val="60000"/>
                  <a:lumOff val="40000"/>
                  <a:shade val="100000"/>
                  <a:satMod val="115000"/>
                </a:schemeClr>
              </a:gs>
            </a:gsLst>
            <a:lin ang="16200000" scaled="1"/>
            <a:tileRect/>
          </a:gradFill>
          <a:ln>
            <a:noFill/>
          </a:ln>
        </p:spPr>
        <p:txBody>
          <a:bodyPr wrap="square">
            <a:spAutoFit/>
          </a:bodyPr>
          <a:lstStyle>
            <a:lvl1pPr>
              <a:spcBef>
                <a:spcPct val="20000"/>
              </a:spcBef>
              <a:buClr>
                <a:schemeClr val="hlink"/>
              </a:buClr>
              <a:buSzPct val="90000"/>
              <a:buFont typeface="Wingdings" panose="05000000000000000000" pitchFamily="2" charset="2"/>
              <a:buBlip>
                <a:blip r:embed="rId2"/>
              </a:buBlip>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accent2"/>
              </a:buClr>
              <a:buSzPct val="90000"/>
              <a:buFont typeface="Wingdings" panose="05000000000000000000" pitchFamily="2" charset="2"/>
              <a:buBlip>
                <a:blip r:embed="rId3"/>
              </a:buBlip>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9pPr>
          </a:lstStyle>
          <a:p>
            <a:pPr algn="ctr" eaLnBrk="1" hangingPunct="1">
              <a:spcBef>
                <a:spcPct val="0"/>
              </a:spcBef>
              <a:buClrTx/>
              <a:buSzTx/>
              <a:buFontTx/>
              <a:buNone/>
            </a:pPr>
            <a:r>
              <a:rPr lang="es-CL" altLang="es-CL" sz="3600" dirty="0"/>
              <a:t>Leyes fundamentales de los gases.</a:t>
            </a:r>
          </a:p>
        </p:txBody>
      </p:sp>
      <p:sp>
        <p:nvSpPr>
          <p:cNvPr id="15363" name="2 CuadroTexto">
            <a:extLst>
              <a:ext uri="{FF2B5EF4-FFF2-40B4-BE49-F238E27FC236}">
                <a16:creationId xmlns:a16="http://schemas.microsoft.com/office/drawing/2014/main" id="{3E6B23E1-D9A5-4B2E-BB11-A0DBEC103DE1}"/>
              </a:ext>
            </a:extLst>
          </p:cNvPr>
          <p:cNvSpPr txBox="1">
            <a:spLocks noChangeArrowheads="1"/>
          </p:cNvSpPr>
          <p:nvPr/>
        </p:nvSpPr>
        <p:spPr bwMode="auto">
          <a:xfrm>
            <a:off x="182879" y="1351508"/>
            <a:ext cx="6443003" cy="4154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hlink"/>
              </a:buClr>
              <a:buSzPct val="90000"/>
              <a:buFont typeface="Wingdings" panose="05000000000000000000" pitchFamily="2" charset="2"/>
              <a:buBlip>
                <a:blip r:embed="rId2"/>
              </a:buBlip>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accent2"/>
              </a:buClr>
              <a:buSzPct val="90000"/>
              <a:buFont typeface="Wingdings" panose="05000000000000000000" pitchFamily="2" charset="2"/>
              <a:buBlip>
                <a:blip r:embed="rId3"/>
              </a:buBlip>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9pPr>
          </a:lstStyle>
          <a:p>
            <a:pPr algn="just" eaLnBrk="1" hangingPunct="1">
              <a:spcBef>
                <a:spcPct val="0"/>
              </a:spcBef>
              <a:buClrTx/>
              <a:buSzTx/>
              <a:buFontTx/>
              <a:buNone/>
            </a:pPr>
            <a:r>
              <a:rPr lang="es-CL" altLang="es-CL" sz="2400" dirty="0"/>
              <a:t>Los gases pueden estudiarse a través del conocimiento de cómo varían la temperatura, la presión, el volumen y la cantidad de sustancia, que son la propiedades fundamentales de este estado de la materia.</a:t>
            </a:r>
          </a:p>
          <a:p>
            <a:pPr algn="just" eaLnBrk="1" hangingPunct="1">
              <a:spcBef>
                <a:spcPct val="0"/>
              </a:spcBef>
              <a:buClrTx/>
              <a:buSzTx/>
              <a:buFontTx/>
              <a:buNone/>
            </a:pPr>
            <a:r>
              <a:rPr lang="es-CL" altLang="es-CL" sz="2400" dirty="0"/>
              <a:t>Estas propiedades no son independientes, porque cualquier cambio en una de ellas provoca alteraciones en las demás.</a:t>
            </a:r>
          </a:p>
          <a:p>
            <a:pPr algn="just" eaLnBrk="1" hangingPunct="1">
              <a:spcBef>
                <a:spcPct val="0"/>
              </a:spcBef>
              <a:buClrTx/>
              <a:buSzTx/>
              <a:buFontTx/>
              <a:buNone/>
            </a:pPr>
            <a:r>
              <a:rPr lang="es-CL" altLang="es-CL" sz="2400" dirty="0"/>
              <a:t>La relación entre cada una de estas propiedades es lo que nos lleva a las leyes de los gases.</a:t>
            </a:r>
          </a:p>
        </p:txBody>
      </p:sp>
      <p:pic>
        <p:nvPicPr>
          <p:cNvPr id="15364" name="Picture 6" descr="Dibujo">
            <a:extLst>
              <a:ext uri="{FF2B5EF4-FFF2-40B4-BE49-F238E27FC236}">
                <a16:creationId xmlns:a16="http://schemas.microsoft.com/office/drawing/2014/main" id="{2D788FCB-3BC1-411A-B209-7094CD53CCC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63508" y="1351508"/>
            <a:ext cx="5036233" cy="4605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Text Box 6">
            <a:extLst>
              <a:ext uri="{FF2B5EF4-FFF2-40B4-BE49-F238E27FC236}">
                <a16:creationId xmlns:a16="http://schemas.microsoft.com/office/drawing/2014/main" id="{14489FCB-E1CA-4901-9BFA-E49CC4DA314E}"/>
              </a:ext>
            </a:extLst>
          </p:cNvPr>
          <p:cNvSpPr txBox="1">
            <a:spLocks noChangeArrowheads="1"/>
          </p:cNvSpPr>
          <p:nvPr/>
        </p:nvSpPr>
        <p:spPr bwMode="auto">
          <a:xfrm>
            <a:off x="211016" y="319771"/>
            <a:ext cx="11701621" cy="646331"/>
          </a:xfrm>
          <a:prstGeom prst="rect">
            <a:avLst/>
          </a:prstGeom>
          <a:gradFill flip="none" rotWithShape="1">
            <a:gsLst>
              <a:gs pos="0">
                <a:schemeClr val="accent5">
                  <a:lumMod val="60000"/>
                  <a:lumOff val="40000"/>
                  <a:shade val="30000"/>
                  <a:satMod val="115000"/>
                </a:schemeClr>
              </a:gs>
              <a:gs pos="50000">
                <a:schemeClr val="accent5">
                  <a:lumMod val="60000"/>
                  <a:lumOff val="40000"/>
                  <a:shade val="67500"/>
                  <a:satMod val="115000"/>
                </a:schemeClr>
              </a:gs>
              <a:gs pos="100000">
                <a:schemeClr val="accent5">
                  <a:lumMod val="60000"/>
                  <a:lumOff val="40000"/>
                  <a:shade val="100000"/>
                  <a:satMod val="115000"/>
                </a:schemeClr>
              </a:gs>
            </a:gsLst>
            <a:lin ang="16200000" scaled="1"/>
            <a:tileRect/>
          </a:gradFill>
          <a:ln>
            <a:noFill/>
          </a:ln>
        </p:spPr>
        <p:txBody>
          <a:bodyPr wrap="square">
            <a:spAutoFit/>
          </a:bodyPr>
          <a:lstStyle>
            <a:lvl1pPr>
              <a:spcBef>
                <a:spcPct val="20000"/>
              </a:spcBef>
              <a:buClr>
                <a:schemeClr val="hlink"/>
              </a:buClr>
              <a:buSzPct val="90000"/>
              <a:buFont typeface="Wingdings" panose="05000000000000000000" pitchFamily="2" charset="2"/>
              <a:buBlip>
                <a:blip r:embed="rId2"/>
              </a:buBlip>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accent2"/>
              </a:buClr>
              <a:buSzPct val="90000"/>
              <a:buFont typeface="Wingdings" panose="05000000000000000000" pitchFamily="2" charset="2"/>
              <a:buBlip>
                <a:blip r:embed="rId3"/>
              </a:buBlip>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9pPr>
          </a:lstStyle>
          <a:p>
            <a:pPr algn="ctr" eaLnBrk="1" hangingPunct="1">
              <a:spcBef>
                <a:spcPct val="50000"/>
              </a:spcBef>
              <a:buClrTx/>
              <a:buSzTx/>
              <a:buFontTx/>
              <a:buNone/>
            </a:pPr>
            <a:r>
              <a:rPr lang="es-ES_tradnl" altLang="es-CL" sz="3600">
                <a:solidFill>
                  <a:schemeClr val="bg1">
                    <a:lumMod val="95000"/>
                    <a:lumOff val="5000"/>
                  </a:schemeClr>
                </a:solidFill>
              </a:rPr>
              <a:t>Ley de Boyle</a:t>
            </a:r>
          </a:p>
        </p:txBody>
      </p:sp>
      <p:pic>
        <p:nvPicPr>
          <p:cNvPr id="16388" name="Picture 8" descr="ANd9GcThK0XHRS0wQFzHmxEEyj3YLTvkbrVjDPJlf5A1mr24vDcdQQ0&amp;t=1&amp;usg=__737EcZeE90TEaSzx8g0vHFmcLac=">
            <a:extLst>
              <a:ext uri="{FF2B5EF4-FFF2-40B4-BE49-F238E27FC236}">
                <a16:creationId xmlns:a16="http://schemas.microsoft.com/office/drawing/2014/main" id="{B11641B2-08C9-43C5-A496-24F1C383265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93366" y="4357454"/>
            <a:ext cx="4021453" cy="20945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0" name="Group 67">
            <a:extLst>
              <a:ext uri="{FF2B5EF4-FFF2-40B4-BE49-F238E27FC236}">
                <a16:creationId xmlns:a16="http://schemas.microsoft.com/office/drawing/2014/main" id="{AE12E26C-71FF-4D8F-94F1-20FC7B92A14A}"/>
              </a:ext>
            </a:extLst>
          </p:cNvPr>
          <p:cNvGraphicFramePr>
            <a:graphicFrameLocks noGrp="1"/>
          </p:cNvGraphicFramePr>
          <p:nvPr>
            <p:extLst>
              <p:ext uri="{D42A27DB-BD31-4B8C-83A1-F6EECF244321}">
                <p14:modId xmlns:p14="http://schemas.microsoft.com/office/powerpoint/2010/main" val="2028790115"/>
              </p:ext>
            </p:extLst>
          </p:nvPr>
        </p:nvGraphicFramePr>
        <p:xfrm>
          <a:off x="2180492" y="2428876"/>
          <a:ext cx="8876717" cy="1780353"/>
        </p:xfrm>
        <a:graphic>
          <a:graphicData uri="http://schemas.openxmlformats.org/drawingml/2006/table">
            <a:tbl>
              <a:tblPr/>
              <a:tblGrid>
                <a:gridCol w="1268102">
                  <a:extLst>
                    <a:ext uri="{9D8B030D-6E8A-4147-A177-3AD203B41FA5}">
                      <a16:colId xmlns:a16="http://schemas.microsoft.com/office/drawing/2014/main" val="20000"/>
                    </a:ext>
                  </a:extLst>
                </a:gridCol>
                <a:gridCol w="1268103">
                  <a:extLst>
                    <a:ext uri="{9D8B030D-6E8A-4147-A177-3AD203B41FA5}">
                      <a16:colId xmlns:a16="http://schemas.microsoft.com/office/drawing/2014/main" val="20001"/>
                    </a:ext>
                  </a:extLst>
                </a:gridCol>
                <a:gridCol w="1268102">
                  <a:extLst>
                    <a:ext uri="{9D8B030D-6E8A-4147-A177-3AD203B41FA5}">
                      <a16:colId xmlns:a16="http://schemas.microsoft.com/office/drawing/2014/main" val="20002"/>
                    </a:ext>
                  </a:extLst>
                </a:gridCol>
                <a:gridCol w="1268103">
                  <a:extLst>
                    <a:ext uri="{9D8B030D-6E8A-4147-A177-3AD203B41FA5}">
                      <a16:colId xmlns:a16="http://schemas.microsoft.com/office/drawing/2014/main" val="20003"/>
                    </a:ext>
                  </a:extLst>
                </a:gridCol>
                <a:gridCol w="1268102">
                  <a:extLst>
                    <a:ext uri="{9D8B030D-6E8A-4147-A177-3AD203B41FA5}">
                      <a16:colId xmlns:a16="http://schemas.microsoft.com/office/drawing/2014/main" val="20004"/>
                    </a:ext>
                  </a:extLst>
                </a:gridCol>
                <a:gridCol w="1268103">
                  <a:extLst>
                    <a:ext uri="{9D8B030D-6E8A-4147-A177-3AD203B41FA5}">
                      <a16:colId xmlns:a16="http://schemas.microsoft.com/office/drawing/2014/main" val="20005"/>
                    </a:ext>
                  </a:extLst>
                </a:gridCol>
                <a:gridCol w="1268102">
                  <a:extLst>
                    <a:ext uri="{9D8B030D-6E8A-4147-A177-3AD203B41FA5}">
                      <a16:colId xmlns:a16="http://schemas.microsoft.com/office/drawing/2014/main" val="20006"/>
                    </a:ext>
                  </a:extLst>
                </a:gridCol>
              </a:tblGrid>
              <a:tr h="593451">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s-ES" sz="1400" b="0" i="0" u="none" strike="noStrike" cap="none" normalizeH="0" baseline="0">
                          <a:ln>
                            <a:noFill/>
                          </a:ln>
                          <a:solidFill>
                            <a:srgbClr val="000000"/>
                          </a:solidFill>
                          <a:effectLst>
                            <a:outerShdw blurRad="38100" dist="38100" dir="2700000" algn="tl">
                              <a:srgbClr val="FFFFFF"/>
                            </a:outerShdw>
                          </a:effectLst>
                          <a:latin typeface="Arial" charset="0"/>
                        </a:rPr>
                        <a:t>P(mm Hg)</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00"/>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s-ES" sz="1400" b="0" i="0" u="none" strike="noStrike" cap="none" normalizeH="0" baseline="0" dirty="0">
                          <a:ln>
                            <a:noFill/>
                          </a:ln>
                          <a:solidFill>
                            <a:srgbClr val="000000"/>
                          </a:solidFill>
                          <a:effectLst>
                            <a:outerShdw blurRad="38100" dist="38100" dir="2700000" algn="tl">
                              <a:srgbClr val="FFFFFF"/>
                            </a:outerShdw>
                          </a:effectLst>
                          <a:latin typeface="Arial" charset="0"/>
                        </a:rPr>
                        <a:t>724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00"/>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s-ES" sz="1400" b="0" i="0" u="none" strike="noStrike" cap="none" normalizeH="0" baseline="0">
                          <a:ln>
                            <a:noFill/>
                          </a:ln>
                          <a:solidFill>
                            <a:srgbClr val="000000"/>
                          </a:solidFill>
                          <a:effectLst>
                            <a:outerShdw blurRad="38100" dist="38100" dir="2700000" algn="tl">
                              <a:srgbClr val="FFFFFF"/>
                            </a:outerShdw>
                          </a:effectLst>
                          <a:latin typeface="Arial" charset="0"/>
                        </a:rPr>
                        <a:t>869</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00"/>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s-ES" sz="1400" b="0" i="0" u="none" strike="noStrike" cap="none" normalizeH="0" baseline="0">
                          <a:ln>
                            <a:noFill/>
                          </a:ln>
                          <a:solidFill>
                            <a:srgbClr val="000000"/>
                          </a:solidFill>
                          <a:effectLst>
                            <a:outerShdw blurRad="38100" dist="38100" dir="2700000" algn="tl">
                              <a:srgbClr val="FFFFFF"/>
                            </a:outerShdw>
                          </a:effectLst>
                          <a:latin typeface="Arial" charset="0"/>
                        </a:rPr>
                        <a:t>951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00"/>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s-ES" sz="1400" b="0" i="0" u="none" strike="noStrike" cap="none" normalizeH="0" baseline="0">
                          <a:ln>
                            <a:noFill/>
                          </a:ln>
                          <a:solidFill>
                            <a:srgbClr val="000000"/>
                          </a:solidFill>
                          <a:effectLst>
                            <a:outerShdw blurRad="38100" dist="38100" dir="2700000" algn="tl">
                              <a:srgbClr val="FFFFFF"/>
                            </a:outerShdw>
                          </a:effectLst>
                          <a:latin typeface="Arial" charset="0"/>
                        </a:rPr>
                        <a:t>998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00"/>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s-ES" sz="1400" b="0" i="0" u="none" strike="noStrike" cap="none" normalizeH="0" baseline="0">
                          <a:ln>
                            <a:noFill/>
                          </a:ln>
                          <a:solidFill>
                            <a:srgbClr val="000000"/>
                          </a:solidFill>
                          <a:effectLst>
                            <a:outerShdw blurRad="38100" dist="38100" dir="2700000" algn="tl">
                              <a:srgbClr val="FFFFFF"/>
                            </a:outerShdw>
                          </a:effectLst>
                          <a:latin typeface="Arial" charset="0"/>
                        </a:rPr>
                        <a:t>1230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00"/>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s-ES" sz="1400" b="0" i="0" u="none" strike="noStrike" cap="none" normalizeH="0" baseline="0">
                          <a:ln>
                            <a:noFill/>
                          </a:ln>
                          <a:solidFill>
                            <a:srgbClr val="000000"/>
                          </a:solidFill>
                          <a:effectLst>
                            <a:outerShdw blurRad="38100" dist="38100" dir="2700000" algn="tl">
                              <a:srgbClr val="FFFFFF"/>
                            </a:outerShdw>
                          </a:effectLst>
                          <a:latin typeface="Arial" charset="0"/>
                        </a:rPr>
                        <a:t>1893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00"/>
                    </a:solidFill>
                  </a:tcPr>
                </a:tc>
                <a:extLst>
                  <a:ext uri="{0D108BD9-81ED-4DB2-BD59-A6C34878D82A}">
                    <a16:rowId xmlns:a16="http://schemas.microsoft.com/office/drawing/2014/main" val="10000"/>
                  </a:ext>
                </a:extLst>
              </a:tr>
              <a:tr h="593451">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s-ES" sz="1400" b="0" i="0" u="none" strike="noStrike" cap="none" normalizeH="0" baseline="0">
                          <a:ln>
                            <a:noFill/>
                          </a:ln>
                          <a:solidFill>
                            <a:srgbClr val="000000"/>
                          </a:solidFill>
                          <a:effectLst>
                            <a:outerShdw blurRad="38100" dist="38100" dir="2700000" algn="tl">
                              <a:srgbClr val="FFFFFF"/>
                            </a:outerShdw>
                          </a:effectLst>
                          <a:latin typeface="Arial" charset="0"/>
                        </a:rPr>
                        <a:t>V </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00"/>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s-ES" sz="1400" b="0" i="0" u="none" strike="noStrike" cap="none" normalizeH="0" baseline="0">
                          <a:ln>
                            <a:noFill/>
                          </a:ln>
                          <a:solidFill>
                            <a:srgbClr val="000000"/>
                          </a:solidFill>
                          <a:effectLst>
                            <a:outerShdw blurRad="38100" dist="38100" dir="2700000" algn="tl">
                              <a:srgbClr val="FFFFFF"/>
                            </a:outerShdw>
                          </a:effectLst>
                          <a:latin typeface="Arial" charset="0"/>
                        </a:rPr>
                        <a:t>1.50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00"/>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s-ES" sz="1400" b="0" i="0" u="none" strike="noStrike" cap="none" normalizeH="0" baseline="0">
                          <a:ln>
                            <a:noFill/>
                          </a:ln>
                          <a:solidFill>
                            <a:srgbClr val="000000"/>
                          </a:solidFill>
                          <a:effectLst>
                            <a:outerShdw blurRad="38100" dist="38100" dir="2700000" algn="tl">
                              <a:srgbClr val="FFFFFF"/>
                            </a:outerShdw>
                          </a:effectLst>
                          <a:latin typeface="Arial" charset="0"/>
                        </a:rPr>
                        <a:t>1.33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00"/>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s-ES" sz="1400" b="0" i="0" u="none" strike="noStrike" cap="none" normalizeH="0" baseline="0" dirty="0">
                          <a:ln>
                            <a:noFill/>
                          </a:ln>
                          <a:solidFill>
                            <a:srgbClr val="000000"/>
                          </a:solidFill>
                          <a:effectLst>
                            <a:outerShdw blurRad="38100" dist="38100" dir="2700000" algn="tl">
                              <a:srgbClr val="FFFFFF"/>
                            </a:outerShdw>
                          </a:effectLst>
                          <a:latin typeface="Arial" charset="0"/>
                        </a:rPr>
                        <a:t>1.22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00"/>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s-ES" sz="1400" b="0" i="0" u="none" strike="noStrike" cap="none" normalizeH="0" baseline="0">
                          <a:ln>
                            <a:noFill/>
                          </a:ln>
                          <a:solidFill>
                            <a:srgbClr val="000000"/>
                          </a:solidFill>
                          <a:effectLst>
                            <a:outerShdw blurRad="38100" dist="38100" dir="2700000" algn="tl">
                              <a:srgbClr val="FFFFFF"/>
                            </a:outerShdw>
                          </a:effectLst>
                          <a:latin typeface="Arial" charset="0"/>
                        </a:rPr>
                        <a:t>1.18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00"/>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s-ES" sz="1400" b="0" i="0" u="none" strike="noStrike" cap="none" normalizeH="0" baseline="0">
                          <a:ln>
                            <a:noFill/>
                          </a:ln>
                          <a:solidFill>
                            <a:srgbClr val="000000"/>
                          </a:solidFill>
                          <a:effectLst>
                            <a:outerShdw blurRad="38100" dist="38100" dir="2700000" algn="tl">
                              <a:srgbClr val="FFFFFF"/>
                            </a:outerShdw>
                          </a:effectLst>
                          <a:latin typeface="Arial" charset="0"/>
                        </a:rPr>
                        <a:t>0.94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00"/>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s-ES" sz="1400" b="0" i="0" u="none" strike="noStrike" cap="none" normalizeH="0" baseline="0">
                          <a:ln>
                            <a:noFill/>
                          </a:ln>
                          <a:solidFill>
                            <a:srgbClr val="000000"/>
                          </a:solidFill>
                          <a:effectLst>
                            <a:outerShdw blurRad="38100" dist="38100" dir="2700000" algn="tl">
                              <a:srgbClr val="FFFFFF"/>
                            </a:outerShdw>
                          </a:effectLst>
                          <a:latin typeface="Arial" charset="0"/>
                        </a:rPr>
                        <a:t>0.61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00"/>
                    </a:solidFill>
                  </a:tcPr>
                </a:tc>
                <a:extLst>
                  <a:ext uri="{0D108BD9-81ED-4DB2-BD59-A6C34878D82A}">
                    <a16:rowId xmlns:a16="http://schemas.microsoft.com/office/drawing/2014/main" val="10001"/>
                  </a:ext>
                </a:extLst>
              </a:tr>
              <a:tr h="593451">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s-ES" sz="1400" b="0" i="0" u="none" strike="noStrike" cap="none" normalizeH="0" baseline="0">
                          <a:ln>
                            <a:noFill/>
                          </a:ln>
                          <a:solidFill>
                            <a:srgbClr val="000000"/>
                          </a:solidFill>
                          <a:effectLst>
                            <a:outerShdw blurRad="38100" dist="38100" dir="2700000" algn="tl">
                              <a:srgbClr val="FFFFFF"/>
                            </a:outerShdw>
                          </a:effectLst>
                          <a:latin typeface="Arial" charset="0"/>
                        </a:rPr>
                        <a:t>P V</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CC00"/>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s-ES" sz="1400" b="0" i="0" u="none" strike="noStrike" cap="none" normalizeH="0" baseline="0">
                          <a:ln>
                            <a:noFill/>
                          </a:ln>
                          <a:solidFill>
                            <a:srgbClr val="000000"/>
                          </a:solidFill>
                          <a:effectLst>
                            <a:outerShdw blurRad="38100" dist="38100" dir="2700000" algn="tl">
                              <a:srgbClr val="FFFFFF"/>
                            </a:outerShdw>
                          </a:effectLst>
                          <a:latin typeface="Arial" charset="0"/>
                        </a:rPr>
                        <a:t>1.09 x 10</a:t>
                      </a:r>
                      <a:r>
                        <a:rPr kumimoji="0" lang="es-ES" sz="1400" b="0" i="0" u="none" strike="noStrike" cap="none" normalizeH="0" baseline="30000">
                          <a:ln>
                            <a:noFill/>
                          </a:ln>
                          <a:solidFill>
                            <a:srgbClr val="000000"/>
                          </a:solidFill>
                          <a:effectLst>
                            <a:outerShdw blurRad="38100" dist="38100" dir="2700000" algn="tl">
                              <a:srgbClr val="FFFFFF"/>
                            </a:outerShdw>
                          </a:effectLst>
                          <a:latin typeface="Arial" charset="0"/>
                        </a:rPr>
                        <a:t>3</a:t>
                      </a:r>
                      <a:endParaRPr kumimoji="0" lang="es-ES" sz="1400" b="0" i="0" u="none" strike="noStrike" cap="none" normalizeH="0" baseline="0">
                        <a:ln>
                          <a:noFill/>
                        </a:ln>
                        <a:solidFill>
                          <a:srgbClr val="000000"/>
                        </a:solidFill>
                        <a:effectLst>
                          <a:outerShdw blurRad="38100" dist="38100" dir="2700000" algn="tl">
                            <a:srgbClr val="FFFFFF"/>
                          </a:outerShdw>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CC00"/>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s-ES" sz="1400" b="0" i="0" u="none" strike="noStrike" cap="none" normalizeH="0" baseline="0">
                          <a:ln>
                            <a:noFill/>
                          </a:ln>
                          <a:solidFill>
                            <a:srgbClr val="000000"/>
                          </a:solidFill>
                          <a:effectLst>
                            <a:outerShdw blurRad="38100" dist="38100" dir="2700000" algn="tl">
                              <a:srgbClr val="FFFFFF"/>
                            </a:outerShdw>
                          </a:effectLst>
                          <a:latin typeface="Arial" charset="0"/>
                        </a:rPr>
                        <a:t>1.16 x 10</a:t>
                      </a:r>
                      <a:r>
                        <a:rPr kumimoji="0" lang="es-ES" sz="1400" b="0" i="0" u="none" strike="noStrike" cap="none" normalizeH="0" baseline="30000">
                          <a:ln>
                            <a:noFill/>
                          </a:ln>
                          <a:solidFill>
                            <a:srgbClr val="000000"/>
                          </a:solidFill>
                          <a:effectLst>
                            <a:outerShdw blurRad="38100" dist="38100" dir="2700000" algn="tl">
                              <a:srgbClr val="FFFFFF"/>
                            </a:outerShdw>
                          </a:effectLst>
                          <a:latin typeface="Arial" charset="0"/>
                        </a:rPr>
                        <a:t>3</a:t>
                      </a:r>
                      <a:endParaRPr kumimoji="0" lang="es-ES" sz="1400" b="0" i="0" u="none" strike="noStrike" cap="none" normalizeH="0" baseline="0">
                        <a:ln>
                          <a:noFill/>
                        </a:ln>
                        <a:solidFill>
                          <a:srgbClr val="000000"/>
                        </a:solidFill>
                        <a:effectLst>
                          <a:outerShdw blurRad="38100" dist="38100" dir="2700000" algn="tl">
                            <a:srgbClr val="FFFFFF"/>
                          </a:outerShdw>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CC00"/>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s-ES" sz="1400" b="0" i="0" u="none" strike="noStrike" cap="none" normalizeH="0" baseline="0">
                          <a:ln>
                            <a:noFill/>
                          </a:ln>
                          <a:solidFill>
                            <a:srgbClr val="000000"/>
                          </a:solidFill>
                          <a:effectLst>
                            <a:outerShdw blurRad="38100" dist="38100" dir="2700000" algn="tl">
                              <a:srgbClr val="FFFFFF"/>
                            </a:outerShdw>
                          </a:effectLst>
                          <a:latin typeface="Arial" charset="0"/>
                        </a:rPr>
                        <a:t>1.16 x 10</a:t>
                      </a:r>
                      <a:r>
                        <a:rPr kumimoji="0" lang="es-ES" sz="1400" b="0" i="0" u="none" strike="noStrike" cap="none" normalizeH="0" baseline="30000">
                          <a:ln>
                            <a:noFill/>
                          </a:ln>
                          <a:solidFill>
                            <a:srgbClr val="000000"/>
                          </a:solidFill>
                          <a:effectLst>
                            <a:outerShdw blurRad="38100" dist="38100" dir="2700000" algn="tl">
                              <a:srgbClr val="FFFFFF"/>
                            </a:outerShdw>
                          </a:effectLst>
                          <a:latin typeface="Arial" charset="0"/>
                        </a:rPr>
                        <a:t>3</a:t>
                      </a:r>
                      <a:endParaRPr kumimoji="0" lang="es-ES" sz="1400" b="0" i="0" u="none" strike="noStrike" cap="none" normalizeH="0" baseline="0">
                        <a:ln>
                          <a:noFill/>
                        </a:ln>
                        <a:solidFill>
                          <a:srgbClr val="000000"/>
                        </a:solidFill>
                        <a:effectLst>
                          <a:outerShdw blurRad="38100" dist="38100" dir="2700000" algn="tl">
                            <a:srgbClr val="FFFFFF"/>
                          </a:outerShdw>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CC00"/>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s-ES" sz="1400" b="0" i="0" u="none" strike="noStrike" cap="none" normalizeH="0" baseline="0">
                          <a:ln>
                            <a:noFill/>
                          </a:ln>
                          <a:solidFill>
                            <a:srgbClr val="000000"/>
                          </a:solidFill>
                          <a:effectLst>
                            <a:outerShdw blurRad="38100" dist="38100" dir="2700000" algn="tl">
                              <a:srgbClr val="FFFFFF"/>
                            </a:outerShdw>
                          </a:effectLst>
                          <a:latin typeface="Arial" charset="0"/>
                        </a:rPr>
                        <a:t>1.18 x 10</a:t>
                      </a:r>
                      <a:r>
                        <a:rPr kumimoji="0" lang="es-ES" sz="1400" b="0" i="0" u="none" strike="noStrike" cap="none" normalizeH="0" baseline="30000">
                          <a:ln>
                            <a:noFill/>
                          </a:ln>
                          <a:solidFill>
                            <a:srgbClr val="000000"/>
                          </a:solidFill>
                          <a:effectLst>
                            <a:outerShdw blurRad="38100" dist="38100" dir="2700000" algn="tl">
                              <a:srgbClr val="FFFFFF"/>
                            </a:outerShdw>
                          </a:effectLst>
                          <a:latin typeface="Arial" charset="0"/>
                        </a:rPr>
                        <a:t>3</a:t>
                      </a:r>
                      <a:endParaRPr kumimoji="0" lang="es-ES" sz="1400" b="0" i="0" u="none" strike="noStrike" cap="none" normalizeH="0" baseline="0">
                        <a:ln>
                          <a:noFill/>
                        </a:ln>
                        <a:solidFill>
                          <a:srgbClr val="000000"/>
                        </a:solidFill>
                        <a:effectLst>
                          <a:outerShdw blurRad="38100" dist="38100" dir="2700000" algn="tl">
                            <a:srgbClr val="FFFFFF"/>
                          </a:outerShdw>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CC00"/>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s-ES" sz="1400" b="0" i="0" u="none" strike="noStrike" cap="none" normalizeH="0" baseline="0">
                          <a:ln>
                            <a:noFill/>
                          </a:ln>
                          <a:solidFill>
                            <a:srgbClr val="000000"/>
                          </a:solidFill>
                          <a:effectLst>
                            <a:outerShdw blurRad="38100" dist="38100" dir="2700000" algn="tl">
                              <a:srgbClr val="FFFFFF"/>
                            </a:outerShdw>
                          </a:effectLst>
                          <a:latin typeface="Arial" charset="0"/>
                        </a:rPr>
                        <a:t>1.2 x 10</a:t>
                      </a:r>
                      <a:r>
                        <a:rPr kumimoji="0" lang="es-ES" sz="1400" b="0" i="0" u="none" strike="noStrike" cap="none" normalizeH="0" baseline="30000">
                          <a:ln>
                            <a:noFill/>
                          </a:ln>
                          <a:solidFill>
                            <a:srgbClr val="000000"/>
                          </a:solidFill>
                          <a:effectLst>
                            <a:outerShdw blurRad="38100" dist="38100" dir="2700000" algn="tl">
                              <a:srgbClr val="FFFFFF"/>
                            </a:outerShdw>
                          </a:effectLst>
                          <a:latin typeface="Arial" charset="0"/>
                        </a:rPr>
                        <a:t>3</a:t>
                      </a:r>
                      <a:endParaRPr kumimoji="0" lang="es-ES" sz="1400" b="0" i="0" u="none" strike="noStrike" cap="none" normalizeH="0" baseline="0">
                        <a:ln>
                          <a:noFill/>
                        </a:ln>
                        <a:solidFill>
                          <a:srgbClr val="000000"/>
                        </a:solidFill>
                        <a:effectLst>
                          <a:outerShdw blurRad="38100" dist="38100" dir="2700000" algn="tl">
                            <a:srgbClr val="FFFFFF"/>
                          </a:outerShdw>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CC00"/>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s-ES" sz="1400" b="0" i="0" u="none" strike="noStrike" cap="none" normalizeH="0" baseline="0" dirty="0">
                          <a:ln>
                            <a:noFill/>
                          </a:ln>
                          <a:solidFill>
                            <a:srgbClr val="000000"/>
                          </a:solidFill>
                          <a:effectLst>
                            <a:outerShdw blurRad="38100" dist="38100" dir="2700000" algn="tl">
                              <a:srgbClr val="FFFFFF"/>
                            </a:outerShdw>
                          </a:effectLst>
                          <a:latin typeface="Arial" charset="0"/>
                        </a:rPr>
                        <a:t>1.2 x 10</a:t>
                      </a:r>
                      <a:r>
                        <a:rPr kumimoji="0" lang="es-ES" sz="1400" b="0" i="0" u="none" strike="noStrike" cap="none" normalizeH="0" baseline="30000" dirty="0">
                          <a:ln>
                            <a:noFill/>
                          </a:ln>
                          <a:solidFill>
                            <a:srgbClr val="000000"/>
                          </a:solidFill>
                          <a:effectLst>
                            <a:outerShdw blurRad="38100" dist="38100" dir="2700000" algn="tl">
                              <a:srgbClr val="FFFFFF"/>
                            </a:outerShdw>
                          </a:effectLst>
                          <a:latin typeface="Arial" charset="0"/>
                        </a:rPr>
                        <a:t>3</a:t>
                      </a:r>
                      <a:endParaRPr kumimoji="0" lang="es-ES" sz="1400" b="0" i="0" u="none" strike="noStrike" cap="none" normalizeH="0" baseline="0" dirty="0">
                        <a:ln>
                          <a:noFill/>
                        </a:ln>
                        <a:solidFill>
                          <a:srgbClr val="000000"/>
                        </a:solidFill>
                        <a:effectLst>
                          <a:outerShdw blurRad="38100" dist="38100" dir="2700000" algn="tl">
                            <a:srgbClr val="FFFFFF"/>
                          </a:outerShdw>
                        </a:effectLst>
                        <a:latin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CC00"/>
                    </a:solidFill>
                  </a:tcPr>
                </a:tc>
                <a:extLst>
                  <a:ext uri="{0D108BD9-81ED-4DB2-BD59-A6C34878D82A}">
                    <a16:rowId xmlns:a16="http://schemas.microsoft.com/office/drawing/2014/main" val="10002"/>
                  </a:ext>
                </a:extLst>
              </a:tr>
            </a:tbl>
          </a:graphicData>
        </a:graphic>
      </p:graphicFrame>
      <p:sp>
        <p:nvSpPr>
          <p:cNvPr id="16423" name="10 CuadroTexto">
            <a:extLst>
              <a:ext uri="{FF2B5EF4-FFF2-40B4-BE49-F238E27FC236}">
                <a16:creationId xmlns:a16="http://schemas.microsoft.com/office/drawing/2014/main" id="{DCB9C18E-A8B2-465F-BC4B-55E0174BD0B2}"/>
              </a:ext>
            </a:extLst>
          </p:cNvPr>
          <p:cNvSpPr txBox="1">
            <a:spLocks noChangeArrowheads="1"/>
          </p:cNvSpPr>
          <p:nvPr/>
        </p:nvSpPr>
        <p:spPr bwMode="auto">
          <a:xfrm>
            <a:off x="334927" y="1079113"/>
            <a:ext cx="11577710"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hlink"/>
              </a:buClr>
              <a:buSzPct val="90000"/>
              <a:buFont typeface="Wingdings" panose="05000000000000000000" pitchFamily="2" charset="2"/>
              <a:buBlip>
                <a:blip r:embed="rId2"/>
              </a:buBlip>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accent2"/>
              </a:buClr>
              <a:buSzPct val="90000"/>
              <a:buFont typeface="Wingdings" panose="05000000000000000000" pitchFamily="2" charset="2"/>
              <a:buBlip>
                <a:blip r:embed="rId3"/>
              </a:buBlip>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9pPr>
          </a:lstStyle>
          <a:p>
            <a:pPr algn="just" eaLnBrk="1" hangingPunct="1">
              <a:spcBef>
                <a:spcPct val="0"/>
              </a:spcBef>
              <a:buClrTx/>
              <a:buSzTx/>
              <a:buFontTx/>
              <a:buNone/>
            </a:pPr>
            <a:r>
              <a:rPr lang="es-CL" altLang="es-CL" sz="2400" dirty="0"/>
              <a:t>Robert Boyle estudió el comportamiento de los gases de forma sistemática y cuantitativa. Con una serie de estudios descubrió la relación que existe entre el volumen  y la presión de los gases, a temperatura y cantidad de sustancia constantes.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1 Rectángulo">
            <a:extLst>
              <a:ext uri="{FF2B5EF4-FFF2-40B4-BE49-F238E27FC236}">
                <a16:creationId xmlns:a16="http://schemas.microsoft.com/office/drawing/2014/main" id="{1105236C-50FD-4596-AFE7-E112C2AF78BC}"/>
              </a:ext>
            </a:extLst>
          </p:cNvPr>
          <p:cNvSpPr>
            <a:spLocks noChangeArrowheads="1"/>
          </p:cNvSpPr>
          <p:nvPr/>
        </p:nvSpPr>
        <p:spPr bwMode="auto">
          <a:xfrm>
            <a:off x="357730" y="1151514"/>
            <a:ext cx="11476539"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hlink"/>
              </a:buClr>
              <a:buSzPct val="90000"/>
              <a:buFont typeface="Wingdings" panose="05000000000000000000" pitchFamily="2" charset="2"/>
              <a:buBlip>
                <a:blip r:embed="rId2"/>
              </a:buBlip>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accent2"/>
              </a:buClr>
              <a:buSzPct val="90000"/>
              <a:buFont typeface="Wingdings" panose="05000000000000000000" pitchFamily="2" charset="2"/>
              <a:buBlip>
                <a:blip r:embed="rId3"/>
              </a:buBlip>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9pPr>
          </a:lstStyle>
          <a:p>
            <a:pPr algn="just" eaLnBrk="1" hangingPunct="1">
              <a:spcBef>
                <a:spcPct val="50000"/>
              </a:spcBef>
              <a:buClrTx/>
              <a:buSzTx/>
              <a:buFontTx/>
              <a:buNone/>
            </a:pPr>
            <a:r>
              <a:rPr lang="es-ES" altLang="es-CL" sz="2400" dirty="0"/>
              <a:t>Ley de Boyle: </a:t>
            </a:r>
            <a:r>
              <a:rPr lang="es-ES" altLang="es-CL" sz="2400" b="1" u="sng" dirty="0">
                <a:solidFill>
                  <a:srgbClr val="FFCC00"/>
                </a:solidFill>
              </a:rPr>
              <a:t>“La presión de una cantidad fija de un gas a temperatura constante es inversamente proporcional al volumen del gas”</a:t>
            </a:r>
          </a:p>
        </p:txBody>
      </p:sp>
      <p:sp>
        <p:nvSpPr>
          <p:cNvPr id="6" name="Text Box 6">
            <a:extLst>
              <a:ext uri="{FF2B5EF4-FFF2-40B4-BE49-F238E27FC236}">
                <a16:creationId xmlns:a16="http://schemas.microsoft.com/office/drawing/2014/main" id="{129D60EC-AB2A-46D3-9F93-7FEEE9F586E4}"/>
              </a:ext>
            </a:extLst>
          </p:cNvPr>
          <p:cNvSpPr txBox="1">
            <a:spLocks noChangeArrowheads="1"/>
          </p:cNvSpPr>
          <p:nvPr/>
        </p:nvSpPr>
        <p:spPr bwMode="auto">
          <a:xfrm>
            <a:off x="211016" y="319771"/>
            <a:ext cx="11701621" cy="646331"/>
          </a:xfrm>
          <a:prstGeom prst="rect">
            <a:avLst/>
          </a:prstGeom>
          <a:gradFill flip="none" rotWithShape="1">
            <a:gsLst>
              <a:gs pos="0">
                <a:schemeClr val="accent5">
                  <a:lumMod val="60000"/>
                  <a:lumOff val="40000"/>
                  <a:shade val="30000"/>
                  <a:satMod val="115000"/>
                </a:schemeClr>
              </a:gs>
              <a:gs pos="50000">
                <a:schemeClr val="accent5">
                  <a:lumMod val="60000"/>
                  <a:lumOff val="40000"/>
                  <a:shade val="67500"/>
                  <a:satMod val="115000"/>
                </a:schemeClr>
              </a:gs>
              <a:gs pos="100000">
                <a:schemeClr val="accent5">
                  <a:lumMod val="60000"/>
                  <a:lumOff val="40000"/>
                  <a:shade val="100000"/>
                  <a:satMod val="115000"/>
                </a:schemeClr>
              </a:gs>
            </a:gsLst>
            <a:lin ang="16200000" scaled="1"/>
            <a:tileRect/>
          </a:gradFill>
          <a:ln>
            <a:noFill/>
          </a:ln>
        </p:spPr>
        <p:txBody>
          <a:bodyPr wrap="square">
            <a:spAutoFit/>
          </a:bodyPr>
          <a:lstStyle>
            <a:lvl1pPr>
              <a:spcBef>
                <a:spcPct val="20000"/>
              </a:spcBef>
              <a:buClr>
                <a:schemeClr val="hlink"/>
              </a:buClr>
              <a:buSzPct val="90000"/>
              <a:buFont typeface="Wingdings" panose="05000000000000000000" pitchFamily="2" charset="2"/>
              <a:buBlip>
                <a:blip r:embed="rId2"/>
              </a:buBlip>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accent2"/>
              </a:buClr>
              <a:buSzPct val="90000"/>
              <a:buFont typeface="Wingdings" panose="05000000000000000000" pitchFamily="2" charset="2"/>
              <a:buBlip>
                <a:blip r:embed="rId3"/>
              </a:buBlip>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9pPr>
          </a:lstStyle>
          <a:p>
            <a:pPr algn="ctr" eaLnBrk="1" hangingPunct="1">
              <a:spcBef>
                <a:spcPct val="50000"/>
              </a:spcBef>
              <a:buClrTx/>
              <a:buSzTx/>
              <a:buFontTx/>
              <a:buNone/>
            </a:pPr>
            <a:r>
              <a:rPr lang="es-ES_tradnl" altLang="es-CL" sz="3600">
                <a:solidFill>
                  <a:schemeClr val="bg1">
                    <a:lumMod val="95000"/>
                    <a:lumOff val="5000"/>
                  </a:schemeClr>
                </a:solidFill>
              </a:rPr>
              <a:t>Ley de Boyle</a:t>
            </a:r>
          </a:p>
        </p:txBody>
      </p:sp>
      <p:sp>
        <p:nvSpPr>
          <p:cNvPr id="2" name="Rectangle 1">
            <a:extLst>
              <a:ext uri="{FF2B5EF4-FFF2-40B4-BE49-F238E27FC236}">
                <a16:creationId xmlns:a16="http://schemas.microsoft.com/office/drawing/2014/main" id="{1469B27A-8C34-46E2-8D6D-6C0CECD39399}"/>
              </a:ext>
            </a:extLst>
          </p:cNvPr>
          <p:cNvSpPr/>
          <p:nvPr/>
        </p:nvSpPr>
        <p:spPr>
          <a:xfrm>
            <a:off x="323557" y="3023840"/>
            <a:ext cx="11476538" cy="2123658"/>
          </a:xfrm>
          <a:prstGeom prst="rect">
            <a:avLst/>
          </a:prstGeom>
        </p:spPr>
        <p:txBody>
          <a:bodyPr wrap="square">
            <a:spAutoFit/>
          </a:bodyPr>
          <a:lstStyle/>
          <a:p>
            <a:pPr algn="just">
              <a:spcBef>
                <a:spcPct val="50000"/>
              </a:spcBef>
            </a:pPr>
            <a:r>
              <a:rPr lang="es-ES" altLang="es-CL" sz="2400" dirty="0">
                <a:latin typeface="Arial" panose="020B0604020202020204" pitchFamily="34" charset="0"/>
                <a:cs typeface="Arial" panose="020B0604020202020204" pitchFamily="34" charset="0"/>
              </a:rPr>
              <a:t>A pesar que los valores de presión y temperatura pueden variar mucho para una muestra de gas, siempre que la temperatura y la cantidad de materia permanezcan constantes, P multiplicada por V será igual a la misma constante. Por lo tanto, para una muestra de gas bajo dos conjuntos de condiciones diferentes se tiene:</a:t>
            </a:r>
          </a:p>
          <a:p>
            <a:pPr algn="just">
              <a:spcBef>
                <a:spcPct val="50000"/>
              </a:spcBef>
            </a:pPr>
            <a:r>
              <a:rPr lang="es-ES" altLang="es-CL" sz="2400" dirty="0">
                <a:latin typeface="Arial" panose="020B0604020202020204" pitchFamily="34" charset="0"/>
                <a:cs typeface="Arial" panose="020B0604020202020204" pitchFamily="34" charset="0"/>
              </a:rPr>
              <a:t>   P</a:t>
            </a:r>
            <a:r>
              <a:rPr lang="es-ES" altLang="es-CL" sz="2400" baseline="-25000" dirty="0">
                <a:latin typeface="Arial" panose="020B0604020202020204" pitchFamily="34" charset="0"/>
                <a:cs typeface="Arial" panose="020B0604020202020204" pitchFamily="34" charset="0"/>
              </a:rPr>
              <a:t>1</a:t>
            </a:r>
            <a:r>
              <a:rPr lang="es-ES" altLang="es-CL" sz="2400" dirty="0">
                <a:latin typeface="Arial" panose="020B0604020202020204" pitchFamily="34" charset="0"/>
                <a:cs typeface="Arial" panose="020B0604020202020204" pitchFamily="34" charset="0"/>
              </a:rPr>
              <a:t> V</a:t>
            </a:r>
            <a:r>
              <a:rPr lang="es-ES" altLang="es-CL" sz="2400" baseline="-25000" dirty="0">
                <a:latin typeface="Arial" panose="020B0604020202020204" pitchFamily="34" charset="0"/>
                <a:cs typeface="Arial" panose="020B0604020202020204" pitchFamily="34" charset="0"/>
              </a:rPr>
              <a:t>1</a:t>
            </a:r>
            <a:r>
              <a:rPr lang="es-ES" altLang="es-CL" sz="2400" dirty="0">
                <a:latin typeface="Arial" panose="020B0604020202020204" pitchFamily="34" charset="0"/>
                <a:cs typeface="Arial" panose="020B0604020202020204" pitchFamily="34" charset="0"/>
              </a:rPr>
              <a:t>  = k</a:t>
            </a:r>
            <a:r>
              <a:rPr lang="es-ES" altLang="es-CL" sz="2400" baseline="-25000" dirty="0">
                <a:latin typeface="Arial" panose="020B0604020202020204" pitchFamily="34" charset="0"/>
                <a:cs typeface="Arial" panose="020B0604020202020204" pitchFamily="34" charset="0"/>
              </a:rPr>
              <a:t>1</a:t>
            </a:r>
            <a:r>
              <a:rPr lang="es-ES" altLang="es-CL" sz="2400" dirty="0">
                <a:latin typeface="Arial" panose="020B0604020202020204" pitchFamily="34" charset="0"/>
                <a:cs typeface="Arial" panose="020B0604020202020204" pitchFamily="34" charset="0"/>
              </a:rPr>
              <a:t> = P</a:t>
            </a:r>
            <a:r>
              <a:rPr lang="es-ES" altLang="es-CL" sz="2400" baseline="-25000" dirty="0">
                <a:latin typeface="Arial" panose="020B0604020202020204" pitchFamily="34" charset="0"/>
                <a:cs typeface="Arial" panose="020B0604020202020204" pitchFamily="34" charset="0"/>
              </a:rPr>
              <a:t>2</a:t>
            </a:r>
            <a:r>
              <a:rPr lang="es-ES" altLang="es-CL" sz="2400" dirty="0">
                <a:latin typeface="Arial" panose="020B0604020202020204" pitchFamily="34" charset="0"/>
                <a:cs typeface="Arial" panose="020B0604020202020204" pitchFamily="34" charset="0"/>
              </a:rPr>
              <a:t> V</a:t>
            </a:r>
            <a:r>
              <a:rPr lang="es-ES" altLang="es-CL" sz="2400" baseline="-25000" dirty="0">
                <a:latin typeface="Arial" panose="020B0604020202020204" pitchFamily="34" charset="0"/>
                <a:cs typeface="Arial" panose="020B0604020202020204" pitchFamily="34" charset="0"/>
              </a:rPr>
              <a:t>2</a:t>
            </a:r>
            <a:r>
              <a:rPr lang="es-ES" altLang="es-CL" sz="2400" dirty="0">
                <a:latin typeface="Arial" panose="020B0604020202020204" pitchFamily="34" charset="0"/>
                <a:cs typeface="Arial" panose="020B0604020202020204" pitchFamily="34" charset="0"/>
              </a:rPr>
              <a:t>      por lo tanto        P</a:t>
            </a:r>
            <a:r>
              <a:rPr lang="es-ES" altLang="es-CL" sz="2400" baseline="-25000" dirty="0">
                <a:latin typeface="Arial" panose="020B0604020202020204" pitchFamily="34" charset="0"/>
                <a:cs typeface="Arial" panose="020B0604020202020204" pitchFamily="34" charset="0"/>
              </a:rPr>
              <a:t>1</a:t>
            </a:r>
            <a:r>
              <a:rPr lang="es-ES" altLang="es-CL" sz="2400" dirty="0">
                <a:latin typeface="Arial" panose="020B0604020202020204" pitchFamily="34" charset="0"/>
                <a:cs typeface="Arial" panose="020B0604020202020204" pitchFamily="34" charset="0"/>
              </a:rPr>
              <a:t> V</a:t>
            </a:r>
            <a:r>
              <a:rPr lang="es-ES" altLang="es-CL" sz="2400" baseline="-25000" dirty="0">
                <a:latin typeface="Arial" panose="020B0604020202020204" pitchFamily="34" charset="0"/>
                <a:cs typeface="Arial" panose="020B0604020202020204" pitchFamily="34" charset="0"/>
              </a:rPr>
              <a:t>1</a:t>
            </a:r>
            <a:r>
              <a:rPr lang="es-ES" altLang="es-CL" sz="2400" dirty="0">
                <a:latin typeface="Arial" panose="020B0604020202020204" pitchFamily="34" charset="0"/>
                <a:cs typeface="Arial" panose="020B0604020202020204" pitchFamily="34" charset="0"/>
              </a:rPr>
              <a:t> = P</a:t>
            </a:r>
            <a:r>
              <a:rPr lang="es-ES" altLang="es-CL" sz="2400" baseline="-25000" dirty="0">
                <a:latin typeface="Arial" panose="020B0604020202020204" pitchFamily="34" charset="0"/>
                <a:cs typeface="Arial" panose="020B0604020202020204" pitchFamily="34" charset="0"/>
              </a:rPr>
              <a:t>2 </a:t>
            </a:r>
            <a:r>
              <a:rPr lang="es-ES" altLang="es-CL" sz="2400" dirty="0">
                <a:latin typeface="Arial" panose="020B0604020202020204" pitchFamily="34" charset="0"/>
                <a:cs typeface="Arial" panose="020B0604020202020204" pitchFamily="34" charset="0"/>
              </a:rPr>
              <a:t>V</a:t>
            </a:r>
            <a:r>
              <a:rPr lang="es-ES" altLang="es-CL" sz="2400" baseline="-25000" dirty="0">
                <a:latin typeface="Arial" panose="020B0604020202020204" pitchFamily="34" charset="0"/>
                <a:cs typeface="Arial" panose="020B0604020202020204" pitchFamily="34" charset="0"/>
              </a:rPr>
              <a:t>2</a:t>
            </a:r>
            <a:endParaRPr lang="es-CL" sz="2400"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BEF3102E-0066-4EF7-9DA8-5167AC8EAA0B}"/>
              </a:ext>
            </a:extLst>
          </p:cNvPr>
          <p:cNvSpPr txBox="1"/>
          <p:nvPr/>
        </p:nvSpPr>
        <p:spPr>
          <a:xfrm>
            <a:off x="4234375" y="2187557"/>
            <a:ext cx="3052690" cy="584775"/>
          </a:xfrm>
          <a:prstGeom prst="rect">
            <a:avLst/>
          </a:prstGeom>
          <a:noFill/>
          <a:ln>
            <a:solidFill>
              <a:srgbClr val="FFFF00"/>
            </a:solidFill>
          </a:ln>
        </p:spPr>
        <p:txBody>
          <a:bodyPr wrap="square" rtlCol="0">
            <a:spAutoFit/>
          </a:bodyPr>
          <a:lstStyle/>
          <a:p>
            <a:pPr algn="ctr"/>
            <a:r>
              <a:rPr lang="es-CL" sz="3200" dirty="0">
                <a:latin typeface="Arial" panose="020B0604020202020204" pitchFamily="34" charset="0"/>
                <a:cs typeface="Arial" panose="020B0604020202020204" pitchFamily="34" charset="0"/>
              </a:rPr>
              <a:t>P V = k</a:t>
            </a:r>
          </a:p>
        </p:txBody>
      </p:sp>
      <p:pic>
        <p:nvPicPr>
          <p:cNvPr id="4" name="Picture 3">
            <a:extLst>
              <a:ext uri="{FF2B5EF4-FFF2-40B4-BE49-F238E27FC236}">
                <a16:creationId xmlns:a16="http://schemas.microsoft.com/office/drawing/2014/main" id="{6D4FF6BF-E629-4552-A719-BC6750274DE6}"/>
              </a:ext>
            </a:extLst>
          </p:cNvPr>
          <p:cNvPicPr>
            <a:picLocks noChangeAspect="1"/>
          </p:cNvPicPr>
          <p:nvPr/>
        </p:nvPicPr>
        <p:blipFill>
          <a:blip r:embed="rId5"/>
          <a:stretch>
            <a:fillRect/>
          </a:stretch>
        </p:blipFill>
        <p:spPr>
          <a:xfrm>
            <a:off x="8035962" y="4649211"/>
            <a:ext cx="3876675" cy="211455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ext Box 5">
            <a:extLst>
              <a:ext uri="{FF2B5EF4-FFF2-40B4-BE49-F238E27FC236}">
                <a16:creationId xmlns:a16="http://schemas.microsoft.com/office/drawing/2014/main" id="{7DF3E708-72CF-4699-9526-01B612F07A03}"/>
              </a:ext>
            </a:extLst>
          </p:cNvPr>
          <p:cNvSpPr txBox="1">
            <a:spLocks noChangeArrowheads="1"/>
          </p:cNvSpPr>
          <p:nvPr/>
        </p:nvSpPr>
        <p:spPr bwMode="auto">
          <a:xfrm>
            <a:off x="309490" y="2708276"/>
            <a:ext cx="11603148"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hlink"/>
              </a:buClr>
              <a:buSzPct val="90000"/>
              <a:buFont typeface="Wingdings" panose="05000000000000000000" pitchFamily="2" charset="2"/>
              <a:buBlip>
                <a:blip r:embed="rId2"/>
              </a:buBlip>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accent2"/>
              </a:buClr>
              <a:buSzPct val="90000"/>
              <a:buFont typeface="Wingdings" panose="05000000000000000000" pitchFamily="2" charset="2"/>
              <a:buBlip>
                <a:blip r:embed="rId3"/>
              </a:buBlip>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9pPr>
          </a:lstStyle>
          <a:p>
            <a:pPr algn="just" eaLnBrk="1" hangingPunct="1">
              <a:spcBef>
                <a:spcPct val="50000"/>
              </a:spcBef>
              <a:buClrTx/>
              <a:buSzTx/>
              <a:buFontTx/>
              <a:buNone/>
            </a:pPr>
            <a:r>
              <a:rPr lang="es-ES" altLang="es-CL" sz="2400" u="sng" dirty="0"/>
              <a:t>Ejemplo:</a:t>
            </a:r>
          </a:p>
          <a:p>
            <a:pPr algn="just" eaLnBrk="1" hangingPunct="1">
              <a:spcBef>
                <a:spcPct val="50000"/>
              </a:spcBef>
              <a:buClrTx/>
              <a:buSzTx/>
              <a:buFontTx/>
              <a:buNone/>
            </a:pPr>
            <a:r>
              <a:rPr lang="es-ES" altLang="es-CL" sz="2400" dirty="0"/>
              <a:t>Una cantidad determinada de un gas a 25ºC tiene una presión de 755 mm Hg y ocupa un volumen de 1.2 L, ¿Qué volumen ocupará ese mismo gas a una presión de 550mm Hg?</a:t>
            </a:r>
          </a:p>
          <a:p>
            <a:pPr algn="just" eaLnBrk="1" hangingPunct="1">
              <a:spcBef>
                <a:spcPct val="50000"/>
              </a:spcBef>
              <a:buClrTx/>
              <a:buSzTx/>
              <a:buFontTx/>
              <a:buNone/>
            </a:pPr>
            <a:endParaRPr lang="es-ES" altLang="es-CL" sz="2400" dirty="0"/>
          </a:p>
        </p:txBody>
      </p:sp>
      <p:sp>
        <p:nvSpPr>
          <p:cNvPr id="19459" name="Text Box 4">
            <a:extLst>
              <a:ext uri="{FF2B5EF4-FFF2-40B4-BE49-F238E27FC236}">
                <a16:creationId xmlns:a16="http://schemas.microsoft.com/office/drawing/2014/main" id="{A22D38A0-4337-44C5-B530-D637610084DC}"/>
              </a:ext>
            </a:extLst>
          </p:cNvPr>
          <p:cNvSpPr txBox="1">
            <a:spLocks noChangeArrowheads="1"/>
          </p:cNvSpPr>
          <p:nvPr/>
        </p:nvSpPr>
        <p:spPr bwMode="auto">
          <a:xfrm>
            <a:off x="5808664" y="2076789"/>
            <a:ext cx="2016125" cy="466725"/>
          </a:xfrm>
          <a:prstGeom prst="rect">
            <a:avLst/>
          </a:prstGeom>
          <a:solidFill>
            <a:schemeClr val="folHlink"/>
          </a:solidFill>
          <a:ln w="9525">
            <a:solidFill>
              <a:schemeClr val="tx1"/>
            </a:solidFill>
            <a:miter lim="800000"/>
            <a:headEnd/>
            <a:tailEnd/>
          </a:ln>
        </p:spPr>
        <p:txBody>
          <a:bodyPr>
            <a:spAutoFit/>
          </a:bodyPr>
          <a:lstStyle>
            <a:lvl1pPr>
              <a:spcBef>
                <a:spcPct val="20000"/>
              </a:spcBef>
              <a:buClr>
                <a:schemeClr val="hlink"/>
              </a:buClr>
              <a:buSzPct val="90000"/>
              <a:buFont typeface="Wingdings" panose="05000000000000000000" pitchFamily="2" charset="2"/>
              <a:buBlip>
                <a:blip r:embed="rId2"/>
              </a:buBlip>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accent2"/>
              </a:buClr>
              <a:buSzPct val="90000"/>
              <a:buFont typeface="Wingdings" panose="05000000000000000000" pitchFamily="2" charset="2"/>
              <a:buBlip>
                <a:blip r:embed="rId3"/>
              </a:buBlip>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9pPr>
          </a:lstStyle>
          <a:p>
            <a:pPr eaLnBrk="1" hangingPunct="1">
              <a:spcBef>
                <a:spcPct val="50000"/>
              </a:spcBef>
              <a:buClrTx/>
              <a:buSzTx/>
              <a:buFontTx/>
              <a:buNone/>
            </a:pPr>
            <a:r>
              <a:rPr lang="es-ES_tradnl" altLang="es-CL" sz="2400" dirty="0">
                <a:solidFill>
                  <a:schemeClr val="bg1">
                    <a:lumMod val="95000"/>
                    <a:lumOff val="5000"/>
                  </a:schemeClr>
                </a:solidFill>
              </a:rPr>
              <a:t>P</a:t>
            </a:r>
            <a:r>
              <a:rPr lang="es-ES_tradnl" altLang="es-CL" sz="2400" baseline="-25000" dirty="0">
                <a:solidFill>
                  <a:schemeClr val="bg1">
                    <a:lumMod val="95000"/>
                    <a:lumOff val="5000"/>
                  </a:schemeClr>
                </a:solidFill>
              </a:rPr>
              <a:t>1</a:t>
            </a:r>
            <a:r>
              <a:rPr lang="es-ES_tradnl" altLang="es-CL" sz="2400" dirty="0">
                <a:solidFill>
                  <a:schemeClr val="bg1">
                    <a:lumMod val="95000"/>
                    <a:lumOff val="5000"/>
                  </a:schemeClr>
                </a:solidFill>
              </a:rPr>
              <a:t> V</a:t>
            </a:r>
            <a:r>
              <a:rPr lang="es-ES_tradnl" altLang="es-CL" sz="2400" baseline="-25000" dirty="0">
                <a:solidFill>
                  <a:schemeClr val="bg1">
                    <a:lumMod val="95000"/>
                    <a:lumOff val="5000"/>
                  </a:schemeClr>
                </a:solidFill>
              </a:rPr>
              <a:t>1</a:t>
            </a:r>
            <a:r>
              <a:rPr lang="es-ES_tradnl" altLang="es-CL" sz="2400" dirty="0">
                <a:solidFill>
                  <a:schemeClr val="bg1">
                    <a:lumMod val="95000"/>
                    <a:lumOff val="5000"/>
                  </a:schemeClr>
                </a:solidFill>
              </a:rPr>
              <a:t> = P</a:t>
            </a:r>
            <a:r>
              <a:rPr lang="es-ES_tradnl" altLang="es-CL" sz="2400" baseline="-25000" dirty="0">
                <a:solidFill>
                  <a:schemeClr val="bg1">
                    <a:lumMod val="95000"/>
                    <a:lumOff val="5000"/>
                  </a:schemeClr>
                </a:solidFill>
              </a:rPr>
              <a:t>2</a:t>
            </a:r>
            <a:r>
              <a:rPr lang="es-ES_tradnl" altLang="es-CL" sz="2400" dirty="0">
                <a:solidFill>
                  <a:schemeClr val="bg1">
                    <a:lumMod val="95000"/>
                    <a:lumOff val="5000"/>
                  </a:schemeClr>
                </a:solidFill>
              </a:rPr>
              <a:t> V</a:t>
            </a:r>
            <a:r>
              <a:rPr lang="es-ES_tradnl" altLang="es-CL" sz="2400" baseline="-25000" dirty="0">
                <a:solidFill>
                  <a:schemeClr val="bg1">
                    <a:lumMod val="95000"/>
                    <a:lumOff val="5000"/>
                  </a:schemeClr>
                </a:solidFill>
              </a:rPr>
              <a:t>2</a:t>
            </a:r>
          </a:p>
        </p:txBody>
      </p:sp>
      <p:sp>
        <p:nvSpPr>
          <p:cNvPr id="19460" name="Text Box 5">
            <a:extLst>
              <a:ext uri="{FF2B5EF4-FFF2-40B4-BE49-F238E27FC236}">
                <a16:creationId xmlns:a16="http://schemas.microsoft.com/office/drawing/2014/main" id="{4A69CBA6-B93B-46CE-A17B-F06C83E4612D}"/>
              </a:ext>
            </a:extLst>
          </p:cNvPr>
          <p:cNvSpPr txBox="1">
            <a:spLocks noChangeArrowheads="1"/>
          </p:cNvSpPr>
          <p:nvPr/>
        </p:nvSpPr>
        <p:spPr bwMode="auto">
          <a:xfrm>
            <a:off x="301106" y="1052043"/>
            <a:ext cx="11521439"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hlink"/>
              </a:buClr>
              <a:buSzPct val="90000"/>
              <a:buFont typeface="Wingdings" panose="05000000000000000000" pitchFamily="2" charset="2"/>
              <a:buBlip>
                <a:blip r:embed="rId2"/>
              </a:buBlip>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accent2"/>
              </a:buClr>
              <a:buSzPct val="90000"/>
              <a:buFont typeface="Wingdings" panose="05000000000000000000" pitchFamily="2" charset="2"/>
              <a:buBlip>
                <a:blip r:embed="rId3"/>
              </a:buBlip>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9pPr>
          </a:lstStyle>
          <a:p>
            <a:pPr algn="just" eaLnBrk="1" hangingPunct="1">
              <a:spcBef>
                <a:spcPct val="50000"/>
              </a:spcBef>
              <a:buClrTx/>
              <a:buSzTx/>
              <a:buFontTx/>
              <a:buNone/>
            </a:pPr>
            <a:r>
              <a:rPr lang="es-ES_tradnl" altLang="es-CL" sz="2400" dirty="0"/>
              <a:t>Una aplicación común de la Ley de Boyle es la de predecir como se verá afectado el valor de la presión o del volumen de un gas cuando varía alguna de estas dos propiedades.</a:t>
            </a:r>
          </a:p>
        </p:txBody>
      </p:sp>
      <p:sp>
        <p:nvSpPr>
          <p:cNvPr id="7" name="Text Box 6">
            <a:extLst>
              <a:ext uri="{FF2B5EF4-FFF2-40B4-BE49-F238E27FC236}">
                <a16:creationId xmlns:a16="http://schemas.microsoft.com/office/drawing/2014/main" id="{6C4A1848-3BB7-4167-A687-22A3D356A691}"/>
              </a:ext>
            </a:extLst>
          </p:cNvPr>
          <p:cNvSpPr txBox="1">
            <a:spLocks noChangeArrowheads="1"/>
          </p:cNvSpPr>
          <p:nvPr/>
        </p:nvSpPr>
        <p:spPr bwMode="auto">
          <a:xfrm>
            <a:off x="211016" y="319771"/>
            <a:ext cx="11701621" cy="646331"/>
          </a:xfrm>
          <a:prstGeom prst="rect">
            <a:avLst/>
          </a:prstGeom>
          <a:gradFill flip="none" rotWithShape="1">
            <a:gsLst>
              <a:gs pos="0">
                <a:schemeClr val="accent5">
                  <a:lumMod val="60000"/>
                  <a:lumOff val="40000"/>
                  <a:shade val="30000"/>
                  <a:satMod val="115000"/>
                </a:schemeClr>
              </a:gs>
              <a:gs pos="50000">
                <a:schemeClr val="accent5">
                  <a:lumMod val="60000"/>
                  <a:lumOff val="40000"/>
                  <a:shade val="67500"/>
                  <a:satMod val="115000"/>
                </a:schemeClr>
              </a:gs>
              <a:gs pos="100000">
                <a:schemeClr val="accent5">
                  <a:lumMod val="60000"/>
                  <a:lumOff val="40000"/>
                  <a:shade val="100000"/>
                  <a:satMod val="115000"/>
                </a:schemeClr>
              </a:gs>
            </a:gsLst>
            <a:lin ang="16200000" scaled="1"/>
            <a:tileRect/>
          </a:gradFill>
          <a:ln>
            <a:noFill/>
          </a:ln>
        </p:spPr>
        <p:txBody>
          <a:bodyPr wrap="square">
            <a:spAutoFit/>
          </a:bodyPr>
          <a:lstStyle>
            <a:lvl1pPr>
              <a:spcBef>
                <a:spcPct val="20000"/>
              </a:spcBef>
              <a:buClr>
                <a:schemeClr val="hlink"/>
              </a:buClr>
              <a:buSzPct val="90000"/>
              <a:buFont typeface="Wingdings" panose="05000000000000000000" pitchFamily="2" charset="2"/>
              <a:buBlip>
                <a:blip r:embed="rId2"/>
              </a:buBlip>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accent2"/>
              </a:buClr>
              <a:buSzPct val="90000"/>
              <a:buFont typeface="Wingdings" panose="05000000000000000000" pitchFamily="2" charset="2"/>
              <a:buBlip>
                <a:blip r:embed="rId3"/>
              </a:buBlip>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9pPr>
          </a:lstStyle>
          <a:p>
            <a:pPr algn="ctr" eaLnBrk="1" hangingPunct="1">
              <a:spcBef>
                <a:spcPct val="50000"/>
              </a:spcBef>
              <a:buClrTx/>
              <a:buSzTx/>
              <a:buFontTx/>
              <a:buNone/>
            </a:pPr>
            <a:r>
              <a:rPr lang="es-ES_tradnl" altLang="es-CL" sz="3600">
                <a:solidFill>
                  <a:schemeClr val="bg1">
                    <a:lumMod val="95000"/>
                    <a:lumOff val="5000"/>
                  </a:schemeClr>
                </a:solidFill>
              </a:rPr>
              <a:t>Ley de Boyle</a:t>
            </a:r>
          </a:p>
        </p:txBody>
      </p:sp>
      <mc:AlternateContent xmlns:mc="http://schemas.openxmlformats.org/markup-compatibility/2006">
        <mc:Choice xmlns:p14="http://schemas.microsoft.com/office/powerpoint/2010/main" Requires="p14">
          <p:contentPart p14:bwMode="auto" r:id="rId5">
            <p14:nvContentPartPr>
              <p14:cNvPr id="2" name="Ink 1">
                <a:extLst>
                  <a:ext uri="{FF2B5EF4-FFF2-40B4-BE49-F238E27FC236}">
                    <a16:creationId xmlns:a16="http://schemas.microsoft.com/office/drawing/2014/main" id="{B50B9A0E-0C1C-4022-AA5E-341EA058CC9C}"/>
                  </a:ext>
                </a:extLst>
              </p14:cNvPr>
              <p14:cNvContentPartPr/>
              <p14:nvPr/>
            </p14:nvContentPartPr>
            <p14:xfrm>
              <a:off x="413280" y="4251600"/>
              <a:ext cx="9786240" cy="1801440"/>
            </p14:xfrm>
          </p:contentPart>
        </mc:Choice>
        <mc:Fallback>
          <p:pic>
            <p:nvPicPr>
              <p:cNvPr id="2" name="Ink 1">
                <a:extLst>
                  <a:ext uri="{FF2B5EF4-FFF2-40B4-BE49-F238E27FC236}">
                    <a16:creationId xmlns:a16="http://schemas.microsoft.com/office/drawing/2014/main" id="{B50B9A0E-0C1C-4022-AA5E-341EA058CC9C}"/>
                  </a:ext>
                </a:extLst>
              </p:cNvPr>
              <p:cNvPicPr/>
              <p:nvPr/>
            </p:nvPicPr>
            <p:blipFill>
              <a:blip r:embed="rId6"/>
              <a:stretch>
                <a:fillRect/>
              </a:stretch>
            </p:blipFill>
            <p:spPr>
              <a:xfrm>
                <a:off x="403920" y="4242240"/>
                <a:ext cx="9804960" cy="1820160"/>
              </a:xfrm>
              <a:prstGeom prst="rect">
                <a:avLst/>
              </a:prstGeom>
            </p:spPr>
          </p:pic>
        </mc:Fallback>
      </mc:AlternateContent>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ext Box 4">
            <a:extLst>
              <a:ext uri="{FF2B5EF4-FFF2-40B4-BE49-F238E27FC236}">
                <a16:creationId xmlns:a16="http://schemas.microsoft.com/office/drawing/2014/main" id="{78566A8B-A3DF-480B-B70F-E3E81A6517BB}"/>
              </a:ext>
            </a:extLst>
          </p:cNvPr>
          <p:cNvSpPr txBox="1">
            <a:spLocks noChangeArrowheads="1"/>
          </p:cNvSpPr>
          <p:nvPr/>
        </p:nvSpPr>
        <p:spPr bwMode="auto">
          <a:xfrm>
            <a:off x="309491" y="260351"/>
            <a:ext cx="11465168" cy="646331"/>
          </a:xfrm>
          <a:prstGeom prst="rect">
            <a:avLst/>
          </a:prstGeom>
          <a:gradFill flip="none" rotWithShape="1">
            <a:gsLst>
              <a:gs pos="0">
                <a:schemeClr val="accent6">
                  <a:lumMod val="60000"/>
                  <a:lumOff val="40000"/>
                  <a:shade val="30000"/>
                  <a:satMod val="115000"/>
                </a:schemeClr>
              </a:gs>
              <a:gs pos="50000">
                <a:schemeClr val="accent6">
                  <a:lumMod val="60000"/>
                  <a:lumOff val="40000"/>
                  <a:shade val="67500"/>
                  <a:satMod val="115000"/>
                </a:schemeClr>
              </a:gs>
              <a:gs pos="100000">
                <a:schemeClr val="accent6">
                  <a:lumMod val="60000"/>
                  <a:lumOff val="40000"/>
                  <a:shade val="100000"/>
                  <a:satMod val="115000"/>
                </a:schemeClr>
              </a:gs>
            </a:gsLst>
            <a:lin ang="16200000" scaled="1"/>
            <a:tileRect/>
          </a:gradFill>
          <a:ln>
            <a:noFill/>
          </a:ln>
        </p:spPr>
        <p:txBody>
          <a:bodyPr wrap="square">
            <a:spAutoFit/>
          </a:bodyPr>
          <a:lstStyle>
            <a:lvl1pPr>
              <a:spcBef>
                <a:spcPct val="20000"/>
              </a:spcBef>
              <a:buClr>
                <a:schemeClr val="hlink"/>
              </a:buClr>
              <a:buSzPct val="90000"/>
              <a:buFont typeface="Wingdings" panose="05000000000000000000" pitchFamily="2" charset="2"/>
              <a:buBlip>
                <a:blip r:embed="rId2"/>
              </a:buBlip>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accent2"/>
              </a:buClr>
              <a:buSzPct val="90000"/>
              <a:buFont typeface="Wingdings" panose="05000000000000000000" pitchFamily="2" charset="2"/>
              <a:buBlip>
                <a:blip r:embed="rId3"/>
              </a:buBlip>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9pPr>
          </a:lstStyle>
          <a:p>
            <a:pPr algn="ctr" eaLnBrk="1" hangingPunct="1">
              <a:spcBef>
                <a:spcPct val="50000"/>
              </a:spcBef>
              <a:buClrTx/>
              <a:buSzTx/>
              <a:buFontTx/>
              <a:buNone/>
            </a:pPr>
            <a:r>
              <a:rPr lang="es-ES_tradnl" altLang="es-CL" sz="3600">
                <a:solidFill>
                  <a:schemeClr val="bg1">
                    <a:lumMod val="95000"/>
                    <a:lumOff val="5000"/>
                  </a:schemeClr>
                </a:solidFill>
              </a:rPr>
              <a:t>Ley de Charles</a:t>
            </a:r>
          </a:p>
        </p:txBody>
      </p:sp>
      <p:sp>
        <p:nvSpPr>
          <p:cNvPr id="20483" name="Text Box 5">
            <a:extLst>
              <a:ext uri="{FF2B5EF4-FFF2-40B4-BE49-F238E27FC236}">
                <a16:creationId xmlns:a16="http://schemas.microsoft.com/office/drawing/2014/main" id="{C6ECCD16-3612-4864-97B4-729B22AD411D}"/>
              </a:ext>
            </a:extLst>
          </p:cNvPr>
          <p:cNvSpPr txBox="1">
            <a:spLocks noChangeArrowheads="1"/>
          </p:cNvSpPr>
          <p:nvPr/>
        </p:nvSpPr>
        <p:spPr bwMode="auto">
          <a:xfrm>
            <a:off x="309491" y="1111706"/>
            <a:ext cx="11465168"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hlink"/>
              </a:buClr>
              <a:buSzPct val="90000"/>
              <a:buFont typeface="Wingdings" panose="05000000000000000000" pitchFamily="2" charset="2"/>
              <a:buBlip>
                <a:blip r:embed="rId2"/>
              </a:buBlip>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accent2"/>
              </a:buClr>
              <a:buSzPct val="90000"/>
              <a:buFont typeface="Wingdings" panose="05000000000000000000" pitchFamily="2" charset="2"/>
              <a:buBlip>
                <a:blip r:embed="rId3"/>
              </a:buBlip>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9pPr>
          </a:lstStyle>
          <a:p>
            <a:pPr algn="just" eaLnBrk="1" hangingPunct="1">
              <a:spcBef>
                <a:spcPct val="50000"/>
              </a:spcBef>
              <a:buClrTx/>
              <a:buSzTx/>
              <a:buFontTx/>
              <a:buNone/>
            </a:pPr>
            <a:r>
              <a:rPr lang="es-ES_tradnl" altLang="es-CL" sz="2400" dirty="0"/>
              <a:t>Charles investigó el comportamiento de los gases, pero a diferencia de Boyle, él estudiaba el comportamiento del </a:t>
            </a:r>
            <a:r>
              <a:rPr lang="es-ES_tradnl" altLang="es-CL" sz="2400" dirty="0">
                <a:solidFill>
                  <a:srgbClr val="FFCC00"/>
                </a:solidFill>
              </a:rPr>
              <a:t>volumen</a:t>
            </a:r>
            <a:r>
              <a:rPr lang="es-ES_tradnl" altLang="es-CL" sz="2400" dirty="0"/>
              <a:t> de una gas haciendo variar la </a:t>
            </a:r>
            <a:r>
              <a:rPr lang="es-ES_tradnl" altLang="es-CL" sz="2400" dirty="0">
                <a:solidFill>
                  <a:srgbClr val="FFCC00"/>
                </a:solidFill>
              </a:rPr>
              <a:t>temperatura</a:t>
            </a:r>
            <a:r>
              <a:rPr lang="es-ES_tradnl" altLang="es-CL" sz="2400" dirty="0"/>
              <a:t> y manteniendo constantes la presión y la cantidad de sustancia.</a:t>
            </a:r>
          </a:p>
        </p:txBody>
      </p:sp>
      <p:sp>
        <p:nvSpPr>
          <p:cNvPr id="20484" name="Text Box 8">
            <a:extLst>
              <a:ext uri="{FF2B5EF4-FFF2-40B4-BE49-F238E27FC236}">
                <a16:creationId xmlns:a16="http://schemas.microsoft.com/office/drawing/2014/main" id="{470219B2-FD6D-473C-A9C4-3EC010CB71C1}"/>
              </a:ext>
            </a:extLst>
          </p:cNvPr>
          <p:cNvSpPr txBox="1">
            <a:spLocks noChangeArrowheads="1"/>
          </p:cNvSpPr>
          <p:nvPr/>
        </p:nvSpPr>
        <p:spPr bwMode="auto">
          <a:xfrm>
            <a:off x="5838092" y="2517059"/>
            <a:ext cx="5936567"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hlink"/>
              </a:buClr>
              <a:buSzPct val="90000"/>
              <a:buFont typeface="Wingdings" panose="05000000000000000000" pitchFamily="2" charset="2"/>
              <a:buBlip>
                <a:blip r:embed="rId2"/>
              </a:buBlip>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accent2"/>
              </a:buClr>
              <a:buSzPct val="90000"/>
              <a:buFont typeface="Wingdings" panose="05000000000000000000" pitchFamily="2" charset="2"/>
              <a:buBlip>
                <a:blip r:embed="rId3"/>
              </a:buBlip>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9pPr>
          </a:lstStyle>
          <a:p>
            <a:pPr algn="just" eaLnBrk="1" hangingPunct="1">
              <a:spcBef>
                <a:spcPct val="50000"/>
              </a:spcBef>
              <a:buClrTx/>
              <a:buSzTx/>
              <a:buFontTx/>
              <a:buNone/>
            </a:pPr>
            <a:r>
              <a:rPr lang="es-ES_tradnl" altLang="es-CL" sz="2400" dirty="0"/>
              <a:t>Los estudios de Charles demostraron que el volumen de un gas aumenta cuando se incrementa la temperatura, con la presión y la cantidad de materia constantes.</a:t>
            </a:r>
          </a:p>
        </p:txBody>
      </p:sp>
      <p:pic>
        <p:nvPicPr>
          <p:cNvPr id="20485" name="Picture 7" descr="ANd9GcTAwKb04LDEB5ZUGYvjCQOv5VPfQKt_NOed82irkU4cgF4HGpU&amp;t=1&amp;usg=__YW3PYZnoXJp1XCpGw2vpahPFFJU=">
            <a:extLst>
              <a:ext uri="{FF2B5EF4-FFF2-40B4-BE49-F238E27FC236}">
                <a16:creationId xmlns:a16="http://schemas.microsoft.com/office/drawing/2014/main" id="{1C917F33-5EF0-407F-AF28-DD756989163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7404" y="2517059"/>
            <a:ext cx="4856454" cy="40165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ED4691C-BE49-4C0E-97A1-82C388F72D53}"/>
                  </a:ext>
                </a:extLst>
              </p:cNvPr>
              <p:cNvSpPr txBox="1"/>
              <p:nvPr/>
            </p:nvSpPr>
            <p:spPr>
              <a:xfrm>
                <a:off x="6096000" y="4291743"/>
                <a:ext cx="1659988" cy="918778"/>
              </a:xfrm>
              <a:prstGeom prst="rect">
                <a:avLst/>
              </a:prstGeom>
              <a:noFill/>
              <a:ln>
                <a:solidFill>
                  <a:srgbClr val="FFFF00"/>
                </a:solid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s-CL" sz="3200" i="1" smtClean="0">
                              <a:latin typeface="Cambria Math" panose="02040503050406030204" pitchFamily="18" charset="0"/>
                            </a:rPr>
                          </m:ctrlPr>
                        </m:fPr>
                        <m:num>
                          <m:r>
                            <m:rPr>
                              <m:sty m:val="p"/>
                            </m:rPr>
                            <a:rPr lang="es-CL" sz="3200" b="0" i="0" smtClean="0">
                              <a:latin typeface="Cambria Math" panose="02040503050406030204" pitchFamily="18" charset="0"/>
                            </a:rPr>
                            <m:t>V</m:t>
                          </m:r>
                        </m:num>
                        <m:den>
                          <m:r>
                            <m:rPr>
                              <m:sty m:val="p"/>
                            </m:rPr>
                            <a:rPr lang="es-CL" sz="3200" b="0" i="0" smtClean="0">
                              <a:latin typeface="Cambria Math" panose="02040503050406030204" pitchFamily="18" charset="0"/>
                            </a:rPr>
                            <m:t>T</m:t>
                          </m:r>
                        </m:den>
                      </m:f>
                      <m:r>
                        <a:rPr lang="es-CL" sz="3200" b="0" i="0" smtClean="0">
                          <a:latin typeface="Cambria Math" panose="02040503050406030204" pitchFamily="18" charset="0"/>
                        </a:rPr>
                        <m:t>=</m:t>
                      </m:r>
                      <m:r>
                        <m:rPr>
                          <m:sty m:val="p"/>
                        </m:rPr>
                        <a:rPr lang="es-CL" sz="3200" b="0" i="0" smtClean="0">
                          <a:latin typeface="Cambria Math" panose="02040503050406030204" pitchFamily="18" charset="0"/>
                        </a:rPr>
                        <m:t>k</m:t>
                      </m:r>
                    </m:oMath>
                  </m:oMathPara>
                </a14:m>
                <a:endParaRPr lang="es-CL" sz="3200" dirty="0">
                  <a:latin typeface="Arial" panose="020B0604020202020204" pitchFamily="34" charset="0"/>
                  <a:cs typeface="Arial" panose="020B0604020202020204" pitchFamily="34" charset="0"/>
                </a:endParaRPr>
              </a:p>
            </p:txBody>
          </p:sp>
        </mc:Choice>
        <mc:Fallback xmlns="">
          <p:sp>
            <p:nvSpPr>
              <p:cNvPr id="2" name="TextBox 1">
                <a:extLst>
                  <a:ext uri="{FF2B5EF4-FFF2-40B4-BE49-F238E27FC236}">
                    <a16:creationId xmlns:a16="http://schemas.microsoft.com/office/drawing/2014/main" id="{5ED4691C-BE49-4C0E-97A1-82C388F72D53}"/>
                  </a:ext>
                </a:extLst>
              </p:cNvPr>
              <p:cNvSpPr txBox="1">
                <a:spLocks noRot="1" noChangeAspect="1" noMove="1" noResize="1" noEditPoints="1" noAdjustHandles="1" noChangeArrowheads="1" noChangeShapeType="1" noTextEdit="1"/>
              </p:cNvSpPr>
              <p:nvPr/>
            </p:nvSpPr>
            <p:spPr>
              <a:xfrm>
                <a:off x="6096000" y="4291743"/>
                <a:ext cx="1659988" cy="918778"/>
              </a:xfrm>
              <a:prstGeom prst="rect">
                <a:avLst/>
              </a:prstGeom>
              <a:blipFill>
                <a:blip r:embed="rId6"/>
                <a:stretch>
                  <a:fillRect/>
                </a:stretch>
              </a:blipFill>
              <a:ln>
                <a:solidFill>
                  <a:srgbClr val="FFFF00"/>
                </a:solidFill>
              </a:ln>
            </p:spPr>
            <p:txBody>
              <a:bodyPr/>
              <a:lstStyle/>
              <a:p>
                <a:r>
                  <a:rPr lang="es-CL">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37E9EB49-0E76-46BF-A7D2-F830E2381DBC}"/>
                  </a:ext>
                </a:extLst>
              </p:cNvPr>
              <p:cNvSpPr txBox="1"/>
              <p:nvPr/>
            </p:nvSpPr>
            <p:spPr>
              <a:xfrm>
                <a:off x="8806375" y="4291743"/>
                <a:ext cx="1684115" cy="1414426"/>
              </a:xfrm>
              <a:prstGeom prst="rect">
                <a:avLst/>
              </a:prstGeom>
              <a:noFill/>
              <a:ln>
                <a:solidFill>
                  <a:srgbClr val="FF0000"/>
                </a:solid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s-CL" sz="3200" i="1" smtClean="0">
                              <a:latin typeface="Cambria Math" panose="02040503050406030204" pitchFamily="18" charset="0"/>
                            </a:rPr>
                          </m:ctrlPr>
                        </m:fPr>
                        <m:num>
                          <m:r>
                            <a:rPr lang="es-CL" sz="3200" b="0" i="1" smtClean="0">
                              <a:latin typeface="Cambria Math" panose="02040503050406030204" pitchFamily="18" charset="0"/>
                            </a:rPr>
                            <m:t>𝑉</m:t>
                          </m:r>
                          <m:r>
                            <a:rPr lang="es-CL" sz="3200" b="0" i="0" baseline="-25000" smtClean="0">
                              <a:latin typeface="Cambria Math" panose="02040503050406030204" pitchFamily="18" charset="0"/>
                            </a:rPr>
                            <m:t>1</m:t>
                          </m:r>
                        </m:num>
                        <m:den>
                          <m:r>
                            <a:rPr lang="es-CL" sz="3200" b="0" i="1" smtClean="0">
                              <a:latin typeface="Cambria Math" panose="02040503050406030204" pitchFamily="18" charset="0"/>
                            </a:rPr>
                            <m:t>𝑇</m:t>
                          </m:r>
                          <m:r>
                            <a:rPr lang="es-CL" sz="3200" b="0" i="0" baseline="-25000" smtClean="0">
                              <a:latin typeface="Cambria Math" panose="02040503050406030204" pitchFamily="18" charset="0"/>
                            </a:rPr>
                            <m:t>1</m:t>
                          </m:r>
                        </m:den>
                      </m:f>
                      <m:r>
                        <a:rPr lang="es-CL" sz="3200" b="0" i="1" smtClean="0">
                          <a:latin typeface="Cambria Math" panose="02040503050406030204" pitchFamily="18" charset="0"/>
                        </a:rPr>
                        <m:t>=</m:t>
                      </m:r>
                      <m:f>
                        <m:fPr>
                          <m:ctrlPr>
                            <a:rPr lang="es-CL" sz="3200" b="0" i="1" smtClean="0">
                              <a:latin typeface="Cambria Math" panose="02040503050406030204" pitchFamily="18" charset="0"/>
                            </a:rPr>
                          </m:ctrlPr>
                        </m:fPr>
                        <m:num>
                          <m:r>
                            <a:rPr lang="es-CL" sz="3200" b="0" i="1" smtClean="0">
                              <a:latin typeface="Cambria Math" panose="02040503050406030204" pitchFamily="18" charset="0"/>
                            </a:rPr>
                            <m:t>𝑉</m:t>
                          </m:r>
                          <m:r>
                            <a:rPr lang="es-CL" sz="3200" b="0" i="1" baseline="-25000" smtClean="0">
                              <a:latin typeface="Cambria Math" panose="02040503050406030204" pitchFamily="18" charset="0"/>
                            </a:rPr>
                            <m:t>2</m:t>
                          </m:r>
                        </m:num>
                        <m:den>
                          <m:r>
                            <a:rPr lang="es-CL" sz="3200" b="0" i="1" smtClean="0">
                              <a:latin typeface="Cambria Math" panose="02040503050406030204" pitchFamily="18" charset="0"/>
                            </a:rPr>
                            <m:t>𝑇</m:t>
                          </m:r>
                          <m:r>
                            <a:rPr lang="es-CL" sz="3200" b="0" i="0" baseline="-25000" smtClean="0">
                              <a:latin typeface="Cambria Math" panose="02040503050406030204" pitchFamily="18" charset="0"/>
                            </a:rPr>
                            <m:t>2</m:t>
                          </m:r>
                        </m:den>
                      </m:f>
                    </m:oMath>
                  </m:oMathPara>
                </a14:m>
                <a:endParaRPr lang="es-CL" sz="3200" b="0" dirty="0"/>
              </a:p>
              <a:p>
                <a:endParaRPr lang="es-CL" sz="3200" dirty="0"/>
              </a:p>
            </p:txBody>
          </p:sp>
        </mc:Choice>
        <mc:Fallback xmlns="">
          <p:sp>
            <p:nvSpPr>
              <p:cNvPr id="3" name="TextBox 2">
                <a:extLst>
                  <a:ext uri="{FF2B5EF4-FFF2-40B4-BE49-F238E27FC236}">
                    <a16:creationId xmlns:a16="http://schemas.microsoft.com/office/drawing/2014/main" id="{37E9EB49-0E76-46BF-A7D2-F830E2381DBC}"/>
                  </a:ext>
                </a:extLst>
              </p:cNvPr>
              <p:cNvSpPr txBox="1">
                <a:spLocks noRot="1" noChangeAspect="1" noMove="1" noResize="1" noEditPoints="1" noAdjustHandles="1" noChangeArrowheads="1" noChangeShapeType="1" noTextEdit="1"/>
              </p:cNvSpPr>
              <p:nvPr/>
            </p:nvSpPr>
            <p:spPr>
              <a:xfrm>
                <a:off x="8806375" y="4291743"/>
                <a:ext cx="1684115" cy="1414426"/>
              </a:xfrm>
              <a:prstGeom prst="rect">
                <a:avLst/>
              </a:prstGeom>
              <a:blipFill>
                <a:blip r:embed="rId7"/>
                <a:stretch>
                  <a:fillRect/>
                </a:stretch>
              </a:blipFill>
              <a:ln>
                <a:solidFill>
                  <a:srgbClr val="FF0000"/>
                </a:solidFill>
              </a:ln>
            </p:spPr>
            <p:txBody>
              <a:bodyPr/>
              <a:lstStyle/>
              <a:p>
                <a:r>
                  <a:rPr lang="es-CL">
                    <a:noFill/>
                  </a:rPr>
                  <a:t> </a:t>
                </a:r>
              </a:p>
            </p:txBody>
          </p:sp>
        </mc:Fallback>
      </mc:AlternateContent>
      <p:sp>
        <p:nvSpPr>
          <p:cNvPr id="8" name="Text Box 10">
            <a:extLst>
              <a:ext uri="{FF2B5EF4-FFF2-40B4-BE49-F238E27FC236}">
                <a16:creationId xmlns:a16="http://schemas.microsoft.com/office/drawing/2014/main" id="{810C4B3F-3D46-4216-A5E5-56ADFB475C3D}"/>
              </a:ext>
            </a:extLst>
          </p:cNvPr>
          <p:cNvSpPr txBox="1">
            <a:spLocks noChangeArrowheads="1"/>
          </p:cNvSpPr>
          <p:nvPr/>
        </p:nvSpPr>
        <p:spPr bwMode="auto">
          <a:xfrm>
            <a:off x="6602702" y="6130924"/>
            <a:ext cx="3887788" cy="46672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hlink"/>
              </a:buClr>
              <a:buSzPct val="90000"/>
              <a:buFont typeface="Wingdings" panose="05000000000000000000" pitchFamily="2" charset="2"/>
              <a:buBlip>
                <a:blip r:embed="rId2"/>
              </a:buBlip>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accent2"/>
              </a:buClr>
              <a:buSzPct val="90000"/>
              <a:buFont typeface="Wingdings" panose="05000000000000000000" pitchFamily="2" charset="2"/>
              <a:buBlip>
                <a:blip r:embed="rId3"/>
              </a:buBlip>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9pPr>
          </a:lstStyle>
          <a:p>
            <a:pPr eaLnBrk="1" hangingPunct="1">
              <a:spcBef>
                <a:spcPct val="50000"/>
              </a:spcBef>
              <a:buClrTx/>
              <a:buSzTx/>
              <a:buFontTx/>
              <a:buNone/>
            </a:pPr>
            <a:r>
              <a:rPr lang="es-ES_tradnl" altLang="es-CL" sz="2400" dirty="0">
                <a:solidFill>
                  <a:srgbClr val="FFCC00"/>
                </a:solidFill>
              </a:rPr>
              <a:t>Con T expresada en Kelvin</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4">
            <a:extLst>
              <a:ext uri="{FF2B5EF4-FFF2-40B4-BE49-F238E27FC236}">
                <a16:creationId xmlns:a16="http://schemas.microsoft.com/office/drawing/2014/main" id="{0AB3CB94-E65B-46A8-857E-6B533F1FE75B}"/>
              </a:ext>
            </a:extLst>
          </p:cNvPr>
          <p:cNvSpPr>
            <a:spLocks noChangeArrowheads="1"/>
          </p:cNvSpPr>
          <p:nvPr/>
        </p:nvSpPr>
        <p:spPr bwMode="auto">
          <a:xfrm>
            <a:off x="290440" y="1417141"/>
            <a:ext cx="6447985" cy="4893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hlink"/>
              </a:buClr>
              <a:buSzPct val="90000"/>
              <a:buFont typeface="Wingdings" panose="05000000000000000000" pitchFamily="2" charset="2"/>
              <a:buBlip>
                <a:blip r:embed="rId2"/>
              </a:buBlip>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accent2"/>
              </a:buClr>
              <a:buSzPct val="90000"/>
              <a:buFont typeface="Wingdings" panose="05000000000000000000" pitchFamily="2" charset="2"/>
              <a:buBlip>
                <a:blip r:embed="rId3"/>
              </a:buBlip>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9pPr>
          </a:lstStyle>
          <a:p>
            <a:pPr algn="just" eaLnBrk="1" hangingPunct="1">
              <a:spcBef>
                <a:spcPct val="50000"/>
              </a:spcBef>
              <a:buClrTx/>
              <a:buSzTx/>
              <a:buFontTx/>
              <a:buNone/>
            </a:pPr>
            <a:r>
              <a:rPr lang="es-ES" altLang="es-CL" sz="2400" dirty="0"/>
              <a:t>Las relaciones cuantitativas encontradas para este comportamiento son notablemente congruentes, por ejemplo se observa al estudiarse la relación entre temperatura y volumen  a distintas presiones que la gráfica de volumen en relación con la temperatura es una línea recta. Al extrapolar la recta a volumen cero se encuentra que la intersección en el eje de temperaturas tiene un valor de -273.15ºC. A cualquier otra presión la recta varía su pendiente, pero se alcanza la misma intersección al extrapolar la recta, -273.15ºC</a:t>
            </a:r>
          </a:p>
        </p:txBody>
      </p:sp>
      <p:pic>
        <p:nvPicPr>
          <p:cNvPr id="21507" name="Picture 8" descr="absoluta1">
            <a:extLst>
              <a:ext uri="{FF2B5EF4-FFF2-40B4-BE49-F238E27FC236}">
                <a16:creationId xmlns:a16="http://schemas.microsoft.com/office/drawing/2014/main" id="{DE1B1DC0-0B2A-467B-8665-1A20D63E7B5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39554" y="1913206"/>
            <a:ext cx="4872298" cy="28698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a:extLst>
              <a:ext uri="{FF2B5EF4-FFF2-40B4-BE49-F238E27FC236}">
                <a16:creationId xmlns:a16="http://schemas.microsoft.com/office/drawing/2014/main" id="{D5068A64-F1E5-449C-9DB9-EDECEF6C0EDC}"/>
              </a:ext>
            </a:extLst>
          </p:cNvPr>
          <p:cNvSpPr txBox="1"/>
          <p:nvPr/>
        </p:nvSpPr>
        <p:spPr>
          <a:xfrm>
            <a:off x="290440" y="301373"/>
            <a:ext cx="11554557" cy="646331"/>
          </a:xfrm>
          <a:prstGeom prst="rect">
            <a:avLst/>
          </a:prstGeom>
          <a:solidFill>
            <a:schemeClr val="accent1">
              <a:lumMod val="75000"/>
            </a:schemeClr>
          </a:solidFill>
        </p:spPr>
        <p:txBody>
          <a:bodyPr wrap="square" rtlCol="0">
            <a:spAutoFit/>
          </a:bodyPr>
          <a:lstStyle/>
          <a:p>
            <a:pPr algn="ctr"/>
            <a:r>
              <a:rPr lang="es-CL" sz="3600" dirty="0">
                <a:latin typeface="Arial" panose="020B0604020202020204" pitchFamily="34" charset="0"/>
                <a:cs typeface="Arial" panose="020B0604020202020204" pitchFamily="34" charset="0"/>
              </a:rPr>
              <a:t>Temperatura Absoluta</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ext Box 4">
            <a:extLst>
              <a:ext uri="{FF2B5EF4-FFF2-40B4-BE49-F238E27FC236}">
                <a16:creationId xmlns:a16="http://schemas.microsoft.com/office/drawing/2014/main" id="{5A508192-6C61-4B78-A993-DD57E8B03EB3}"/>
              </a:ext>
            </a:extLst>
          </p:cNvPr>
          <p:cNvSpPr txBox="1">
            <a:spLocks noChangeArrowheads="1"/>
          </p:cNvSpPr>
          <p:nvPr/>
        </p:nvSpPr>
        <p:spPr bwMode="auto">
          <a:xfrm>
            <a:off x="236806" y="682381"/>
            <a:ext cx="11718388" cy="21236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hlink"/>
              </a:buClr>
              <a:buSzPct val="90000"/>
              <a:buFont typeface="Wingdings" panose="05000000000000000000" pitchFamily="2" charset="2"/>
              <a:buBlip>
                <a:blip r:embed="rId2"/>
              </a:buBlip>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accent2"/>
              </a:buClr>
              <a:buSzPct val="90000"/>
              <a:buFont typeface="Wingdings" panose="05000000000000000000" pitchFamily="2" charset="2"/>
              <a:buBlip>
                <a:blip r:embed="rId3"/>
              </a:buBlip>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9pPr>
          </a:lstStyle>
          <a:p>
            <a:pPr algn="just" eaLnBrk="1" hangingPunct="1">
              <a:spcBef>
                <a:spcPct val="50000"/>
              </a:spcBef>
              <a:buClrTx/>
              <a:buSzTx/>
              <a:buFontTx/>
              <a:buNone/>
            </a:pPr>
            <a:r>
              <a:rPr lang="es-ES" altLang="es-CL" sz="2400" dirty="0"/>
              <a:t>En 1848, Lord Kelvin interpretó este fenómeno, e identificó la temperatura de </a:t>
            </a:r>
            <a:r>
              <a:rPr lang="es-ES" altLang="es-CL" sz="2400" b="1" dirty="0">
                <a:solidFill>
                  <a:srgbClr val="CC3300"/>
                </a:solidFill>
              </a:rPr>
              <a:t>-273.15 </a:t>
            </a:r>
            <a:r>
              <a:rPr lang="es-ES" altLang="es-CL" sz="2400" b="1" dirty="0" err="1">
                <a:solidFill>
                  <a:srgbClr val="CC3300"/>
                </a:solidFill>
              </a:rPr>
              <a:t>ºC</a:t>
            </a:r>
            <a:r>
              <a:rPr lang="es-ES" altLang="es-CL" sz="2400" dirty="0"/>
              <a:t> como el </a:t>
            </a:r>
            <a:r>
              <a:rPr lang="es-ES" altLang="es-CL" sz="2400" b="1" i="1" u="sng" dirty="0"/>
              <a:t>cero absoluto</a:t>
            </a:r>
            <a:r>
              <a:rPr lang="es-ES" altLang="es-CL" sz="2400" dirty="0"/>
              <a:t>, teóricamente la temperatura mas baja que se puede alcanzar.</a:t>
            </a:r>
          </a:p>
          <a:p>
            <a:pPr algn="just" eaLnBrk="1" hangingPunct="1">
              <a:spcBef>
                <a:spcPct val="50000"/>
              </a:spcBef>
              <a:buClrTx/>
              <a:buSzTx/>
              <a:buFontTx/>
              <a:buNone/>
            </a:pPr>
            <a:r>
              <a:rPr lang="es-ES" altLang="es-CL" sz="2400" dirty="0"/>
              <a:t>Tomando el cero absoluto como punto de partida creó una nueva escala de temperatura conocida como escala de temperatura Kelvin.</a:t>
            </a:r>
            <a:endParaRPr lang="es-ES" altLang="es-CL" sz="2400" b="1" i="1" u="sng" dirty="0"/>
          </a:p>
        </p:txBody>
      </p:sp>
      <p:pic>
        <p:nvPicPr>
          <p:cNvPr id="22531" name="Picture 5" descr="20070924klpcnafyq_8">
            <a:extLst>
              <a:ext uri="{FF2B5EF4-FFF2-40B4-BE49-F238E27FC236}">
                <a16:creationId xmlns:a16="http://schemas.microsoft.com/office/drawing/2014/main" id="{7A708265-078B-4982-B5EB-B3FDE87A1A5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24125" y="3286126"/>
            <a:ext cx="3290888" cy="3167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2" name="3 CuadroTexto">
            <a:extLst>
              <a:ext uri="{FF2B5EF4-FFF2-40B4-BE49-F238E27FC236}">
                <a16:creationId xmlns:a16="http://schemas.microsoft.com/office/drawing/2014/main" id="{CE1A9B31-90F0-4925-91BC-C4F06F4A3A64}"/>
              </a:ext>
            </a:extLst>
          </p:cNvPr>
          <p:cNvSpPr txBox="1">
            <a:spLocks noChangeArrowheads="1"/>
          </p:cNvSpPr>
          <p:nvPr/>
        </p:nvSpPr>
        <p:spPr bwMode="auto">
          <a:xfrm>
            <a:off x="6524625" y="3714751"/>
            <a:ext cx="3143250" cy="461963"/>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hlink"/>
              </a:buClr>
              <a:buSzPct val="90000"/>
              <a:buFont typeface="Wingdings" panose="05000000000000000000" pitchFamily="2" charset="2"/>
              <a:buBlip>
                <a:blip r:embed="rId2"/>
              </a:buBlip>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accent2"/>
              </a:buClr>
              <a:buSzPct val="90000"/>
              <a:buFont typeface="Wingdings" panose="05000000000000000000" pitchFamily="2" charset="2"/>
              <a:buBlip>
                <a:blip r:embed="rId3"/>
              </a:buBlip>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9pPr>
          </a:lstStyle>
          <a:p>
            <a:pPr eaLnBrk="1" hangingPunct="1">
              <a:spcBef>
                <a:spcPct val="0"/>
              </a:spcBef>
              <a:buClrTx/>
              <a:buSzTx/>
              <a:buFontTx/>
              <a:buNone/>
            </a:pPr>
            <a:r>
              <a:rPr lang="es-CL" altLang="es-CL" sz="2400"/>
              <a:t>T(K) = t(°C)+ 273.15</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ext Box 5">
            <a:extLst>
              <a:ext uri="{FF2B5EF4-FFF2-40B4-BE49-F238E27FC236}">
                <a16:creationId xmlns:a16="http://schemas.microsoft.com/office/drawing/2014/main" id="{91D558A7-65C1-4021-BCAE-ECC24C407057}"/>
              </a:ext>
            </a:extLst>
          </p:cNvPr>
          <p:cNvSpPr txBox="1">
            <a:spLocks noChangeArrowheads="1"/>
          </p:cNvSpPr>
          <p:nvPr/>
        </p:nvSpPr>
        <p:spPr bwMode="auto">
          <a:xfrm>
            <a:off x="165025" y="260351"/>
            <a:ext cx="11722175" cy="646331"/>
          </a:xfrm>
          <a:prstGeom prst="rect">
            <a:avLst/>
          </a:prstGeom>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16200000" scaled="1"/>
            <a:tileRect/>
          </a:gradFill>
          <a:ln>
            <a:noFill/>
          </a:ln>
        </p:spPr>
        <p:txBody>
          <a:bodyPr wrap="square">
            <a:spAutoFit/>
          </a:bodyPr>
          <a:lstStyle>
            <a:lvl1pPr>
              <a:spcBef>
                <a:spcPct val="20000"/>
              </a:spcBef>
              <a:buClr>
                <a:schemeClr val="hlink"/>
              </a:buClr>
              <a:buSzPct val="90000"/>
              <a:buFont typeface="Wingdings" panose="05000000000000000000" pitchFamily="2" charset="2"/>
              <a:buBlip>
                <a:blip r:embed="rId2"/>
              </a:buBlip>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accent2"/>
              </a:buClr>
              <a:buSzPct val="90000"/>
              <a:buFont typeface="Wingdings" panose="05000000000000000000" pitchFamily="2" charset="2"/>
              <a:buBlip>
                <a:blip r:embed="rId3"/>
              </a:buBlip>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9pPr>
          </a:lstStyle>
          <a:p>
            <a:pPr algn="ctr" eaLnBrk="1" hangingPunct="1">
              <a:spcBef>
                <a:spcPct val="50000"/>
              </a:spcBef>
              <a:buClrTx/>
              <a:buSzTx/>
              <a:buFontTx/>
              <a:buNone/>
            </a:pPr>
            <a:r>
              <a:rPr lang="es-ES_tradnl" altLang="es-CL" sz="3600" b="1" dirty="0"/>
              <a:t>Ley de Gay-Lussac</a:t>
            </a:r>
          </a:p>
        </p:txBody>
      </p:sp>
      <p:sp>
        <p:nvSpPr>
          <p:cNvPr id="24579" name="Text Box 6">
            <a:extLst>
              <a:ext uri="{FF2B5EF4-FFF2-40B4-BE49-F238E27FC236}">
                <a16:creationId xmlns:a16="http://schemas.microsoft.com/office/drawing/2014/main" id="{E311275E-3C48-4C7B-8E55-997752A987AF}"/>
              </a:ext>
            </a:extLst>
          </p:cNvPr>
          <p:cNvSpPr txBox="1">
            <a:spLocks noChangeArrowheads="1"/>
          </p:cNvSpPr>
          <p:nvPr/>
        </p:nvSpPr>
        <p:spPr bwMode="auto">
          <a:xfrm>
            <a:off x="309489" y="981076"/>
            <a:ext cx="11282289"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hlink"/>
              </a:buClr>
              <a:buSzPct val="90000"/>
              <a:buFont typeface="Wingdings" panose="05000000000000000000" pitchFamily="2" charset="2"/>
              <a:buBlip>
                <a:blip r:embed="rId2"/>
              </a:buBlip>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accent2"/>
              </a:buClr>
              <a:buSzPct val="90000"/>
              <a:buFont typeface="Wingdings" panose="05000000000000000000" pitchFamily="2" charset="2"/>
              <a:buBlip>
                <a:blip r:embed="rId3"/>
              </a:buBlip>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9pPr>
          </a:lstStyle>
          <a:p>
            <a:pPr algn="just" eaLnBrk="1" hangingPunct="1">
              <a:spcBef>
                <a:spcPct val="50000"/>
              </a:spcBef>
              <a:buClrTx/>
              <a:buSzTx/>
              <a:buFontTx/>
              <a:buNone/>
            </a:pPr>
            <a:r>
              <a:rPr lang="es-ES_tradnl" altLang="es-CL" sz="2800" dirty="0"/>
              <a:t>Gay-Lussac estudió la dependencia de la presión de una gas con la temperatura, si se mantiene el volumen y la cantidad de sustancia del gas fijos.</a:t>
            </a:r>
          </a:p>
        </p:txBody>
      </p:sp>
      <p:pic>
        <p:nvPicPr>
          <p:cNvPr id="24580" name="Picture 8" descr="ideales-10">
            <a:extLst>
              <a:ext uri="{FF2B5EF4-FFF2-40B4-BE49-F238E27FC236}">
                <a16:creationId xmlns:a16="http://schemas.microsoft.com/office/drawing/2014/main" id="{5BB5D7D6-F57D-4BB4-A48B-0B92D5E1C08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0167" y="2667568"/>
            <a:ext cx="5074456" cy="36360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81" name="Text Box 9">
            <a:extLst>
              <a:ext uri="{FF2B5EF4-FFF2-40B4-BE49-F238E27FC236}">
                <a16:creationId xmlns:a16="http://schemas.microsoft.com/office/drawing/2014/main" id="{98446F4E-55C1-435E-B043-5C9EFCE173F2}"/>
              </a:ext>
            </a:extLst>
          </p:cNvPr>
          <p:cNvSpPr txBox="1">
            <a:spLocks noChangeArrowheads="1"/>
          </p:cNvSpPr>
          <p:nvPr/>
        </p:nvSpPr>
        <p:spPr bwMode="auto">
          <a:xfrm>
            <a:off x="6096000" y="2667568"/>
            <a:ext cx="5306914" cy="2677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hlink"/>
              </a:buClr>
              <a:buSzPct val="90000"/>
              <a:buFont typeface="Wingdings" panose="05000000000000000000" pitchFamily="2" charset="2"/>
              <a:buBlip>
                <a:blip r:embed="rId2"/>
              </a:buBlip>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accent2"/>
              </a:buClr>
              <a:buSzPct val="90000"/>
              <a:buFont typeface="Wingdings" panose="05000000000000000000" pitchFamily="2" charset="2"/>
              <a:buBlip>
                <a:blip r:embed="rId3"/>
              </a:buBlip>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9pPr>
          </a:lstStyle>
          <a:p>
            <a:pPr algn="just" eaLnBrk="1" hangingPunct="1">
              <a:spcBef>
                <a:spcPct val="50000"/>
              </a:spcBef>
              <a:buClrTx/>
              <a:buSzTx/>
              <a:buFontTx/>
              <a:buNone/>
            </a:pPr>
            <a:r>
              <a:rPr lang="es-ES_tradnl" altLang="es-CL" sz="2800" dirty="0"/>
              <a:t>Se establece que la presión de un gas es directamente proporcional a la temperatura, siempre y cuando el volumen y la cantidad de gas permanezcan constantes.</a:t>
            </a:r>
          </a:p>
        </p:txBody>
      </p:sp>
      <mc:AlternateContent xmlns:mc="http://schemas.openxmlformats.org/markup-compatibility/2006">
        <mc:Choice xmlns:p14="http://schemas.microsoft.com/office/powerpoint/2010/main" Requires="p14">
          <p:contentPart p14:bwMode="auto" r:id="rId6">
            <p14:nvContentPartPr>
              <p14:cNvPr id="2" name="Ink 1">
                <a:extLst>
                  <a:ext uri="{FF2B5EF4-FFF2-40B4-BE49-F238E27FC236}">
                    <a16:creationId xmlns:a16="http://schemas.microsoft.com/office/drawing/2014/main" id="{A5357BBE-891C-4D02-9282-3FAD8C6D1E89}"/>
                  </a:ext>
                </a:extLst>
              </p14:cNvPr>
              <p14:cNvContentPartPr/>
              <p14:nvPr/>
            </p14:nvContentPartPr>
            <p14:xfrm>
              <a:off x="6606720" y="5317560"/>
              <a:ext cx="3316680" cy="1112760"/>
            </p14:xfrm>
          </p:contentPart>
        </mc:Choice>
        <mc:Fallback>
          <p:pic>
            <p:nvPicPr>
              <p:cNvPr id="2" name="Ink 1">
                <a:extLst>
                  <a:ext uri="{FF2B5EF4-FFF2-40B4-BE49-F238E27FC236}">
                    <a16:creationId xmlns:a16="http://schemas.microsoft.com/office/drawing/2014/main" id="{A5357BBE-891C-4D02-9282-3FAD8C6D1E89}"/>
                  </a:ext>
                </a:extLst>
              </p:cNvPr>
              <p:cNvPicPr/>
              <p:nvPr/>
            </p:nvPicPr>
            <p:blipFill>
              <a:blip r:embed="rId7"/>
              <a:stretch>
                <a:fillRect/>
              </a:stretch>
            </p:blipFill>
            <p:spPr>
              <a:xfrm>
                <a:off x="6597360" y="5308200"/>
                <a:ext cx="3335400" cy="1131480"/>
              </a:xfrm>
              <a:prstGeom prst="rect">
                <a:avLst/>
              </a:prstGeom>
            </p:spPr>
          </p:pic>
        </mc:Fallback>
      </mc:AlternateContent>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ext Box 4">
            <a:extLst>
              <a:ext uri="{FF2B5EF4-FFF2-40B4-BE49-F238E27FC236}">
                <a16:creationId xmlns:a16="http://schemas.microsoft.com/office/drawing/2014/main" id="{9D8384B0-4625-48C6-A7FE-785C34ADB16B}"/>
              </a:ext>
            </a:extLst>
          </p:cNvPr>
          <p:cNvSpPr txBox="1">
            <a:spLocks noChangeArrowheads="1"/>
          </p:cNvSpPr>
          <p:nvPr/>
        </p:nvSpPr>
        <p:spPr bwMode="auto">
          <a:xfrm>
            <a:off x="295422" y="333375"/>
            <a:ext cx="11591777" cy="646331"/>
          </a:xfrm>
          <a:prstGeom prst="rect">
            <a:avLst/>
          </a:prstGeom>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16200000" scaled="1"/>
            <a:tileRect/>
          </a:gradFill>
          <a:ln>
            <a:noFill/>
          </a:ln>
        </p:spPr>
        <p:txBody>
          <a:bodyPr wrap="square">
            <a:spAutoFit/>
          </a:bodyPr>
          <a:lstStyle>
            <a:lvl1pPr>
              <a:spcBef>
                <a:spcPct val="20000"/>
              </a:spcBef>
              <a:buClr>
                <a:schemeClr val="hlink"/>
              </a:buClr>
              <a:buSzPct val="90000"/>
              <a:buFont typeface="Wingdings" panose="05000000000000000000" pitchFamily="2" charset="2"/>
              <a:buBlip>
                <a:blip r:embed="rId2"/>
              </a:buBlip>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accent2"/>
              </a:buClr>
              <a:buSzPct val="90000"/>
              <a:buFont typeface="Wingdings" panose="05000000000000000000" pitchFamily="2" charset="2"/>
              <a:buBlip>
                <a:blip r:embed="rId3"/>
              </a:buBlip>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9pPr>
          </a:lstStyle>
          <a:p>
            <a:pPr algn="ctr" eaLnBrk="1" hangingPunct="1">
              <a:spcBef>
                <a:spcPct val="50000"/>
              </a:spcBef>
              <a:buClrTx/>
              <a:buSzTx/>
              <a:buFontTx/>
              <a:buNone/>
            </a:pPr>
            <a:r>
              <a:rPr lang="es-ES_tradnl" altLang="es-CL" sz="3600" b="1" dirty="0"/>
              <a:t>Ley de Avogadro</a:t>
            </a:r>
          </a:p>
        </p:txBody>
      </p:sp>
      <p:pic>
        <p:nvPicPr>
          <p:cNvPr id="26627" name="Picture 6" descr="ANd9GcTzzXu-pFBqHjrlXegqai0HWhqzhZnpSdvdJCrgcMIED7aNCbE&amp;t=1&amp;usg=__oah7FKAO6zACXzT6tNNR29Ahu9c=">
            <a:extLst>
              <a:ext uri="{FF2B5EF4-FFF2-40B4-BE49-F238E27FC236}">
                <a16:creationId xmlns:a16="http://schemas.microsoft.com/office/drawing/2014/main" id="{94E8F841-26E3-4923-BD10-0A2272920A4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7837" y="3724274"/>
            <a:ext cx="4964635" cy="28003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28" name="Text Box 6">
            <a:extLst>
              <a:ext uri="{FF2B5EF4-FFF2-40B4-BE49-F238E27FC236}">
                <a16:creationId xmlns:a16="http://schemas.microsoft.com/office/drawing/2014/main" id="{73A531D9-3483-4029-BCBE-DB7BAD75DD0F}"/>
              </a:ext>
            </a:extLst>
          </p:cNvPr>
          <p:cNvSpPr txBox="1">
            <a:spLocks noChangeArrowheads="1"/>
          </p:cNvSpPr>
          <p:nvPr/>
        </p:nvSpPr>
        <p:spPr bwMode="auto">
          <a:xfrm>
            <a:off x="377837" y="1127819"/>
            <a:ext cx="11509362"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hlink"/>
              </a:buClr>
              <a:buSzPct val="90000"/>
              <a:buFont typeface="Wingdings" panose="05000000000000000000" pitchFamily="2" charset="2"/>
              <a:buBlip>
                <a:blip r:embed="rId2"/>
              </a:buBlip>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accent2"/>
              </a:buClr>
              <a:buSzPct val="90000"/>
              <a:buFont typeface="Wingdings" panose="05000000000000000000" pitchFamily="2" charset="2"/>
              <a:buBlip>
                <a:blip r:embed="rId3"/>
              </a:buBlip>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9pPr>
          </a:lstStyle>
          <a:p>
            <a:pPr algn="just" eaLnBrk="1" hangingPunct="1">
              <a:spcBef>
                <a:spcPct val="50000"/>
              </a:spcBef>
              <a:buClrTx/>
              <a:buSzTx/>
              <a:buFontTx/>
              <a:buNone/>
            </a:pPr>
            <a:r>
              <a:rPr lang="es-ES_tradnl" altLang="es-CL" sz="2400" dirty="0"/>
              <a:t>Avogadro complementó el trabajo realizado por Boyle, Charles y Gay-Lussac.</a:t>
            </a:r>
          </a:p>
          <a:p>
            <a:pPr algn="just" eaLnBrk="1" hangingPunct="1">
              <a:spcBef>
                <a:spcPct val="50000"/>
              </a:spcBef>
              <a:buClrTx/>
              <a:buSzTx/>
              <a:buFontTx/>
              <a:buNone/>
            </a:pPr>
            <a:r>
              <a:rPr lang="es-ES_tradnl" altLang="es-CL" sz="2400" dirty="0"/>
              <a:t>Boyle publicó una hipótesis que establecía que: </a:t>
            </a:r>
            <a:r>
              <a:rPr lang="es-ES_tradnl" altLang="es-CL" sz="2400" dirty="0">
                <a:solidFill>
                  <a:srgbClr val="FFCC00"/>
                </a:solidFill>
              </a:rPr>
              <a:t>“A la misma temperatura y presión, volúmenes iguales de gas contienen el mismo número de entidades”.</a:t>
            </a:r>
          </a:p>
          <a:p>
            <a:pPr algn="just" eaLnBrk="1" hangingPunct="1">
              <a:spcBef>
                <a:spcPct val="50000"/>
              </a:spcBef>
              <a:buClrTx/>
              <a:buSzTx/>
              <a:buFontTx/>
              <a:buNone/>
            </a:pPr>
            <a:r>
              <a:rPr lang="es-ES_tradnl" altLang="es-CL" sz="2400" dirty="0"/>
              <a:t>Según esto, el volumen de un gas es directamente proporcional a la cantidad de gas (n), siempre y cuando la temperatura y la presión se mantengan constantes.</a:t>
            </a:r>
          </a:p>
        </p:txBody>
      </p:sp>
      <p:sp>
        <p:nvSpPr>
          <p:cNvPr id="26629" name="Text Box 7">
            <a:extLst>
              <a:ext uri="{FF2B5EF4-FFF2-40B4-BE49-F238E27FC236}">
                <a16:creationId xmlns:a16="http://schemas.microsoft.com/office/drawing/2014/main" id="{0A4A7499-4BC1-48ED-9CD9-3CC9228FCCDE}"/>
              </a:ext>
            </a:extLst>
          </p:cNvPr>
          <p:cNvSpPr txBox="1">
            <a:spLocks noChangeArrowheads="1"/>
          </p:cNvSpPr>
          <p:nvPr/>
        </p:nvSpPr>
        <p:spPr bwMode="auto">
          <a:xfrm>
            <a:off x="6240463" y="4508500"/>
            <a:ext cx="4032250"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90000"/>
              <a:buFont typeface="Wingdings" panose="05000000000000000000" pitchFamily="2" charset="2"/>
              <a:buBlip>
                <a:blip r:embed="rId2"/>
              </a:buBlip>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accent2"/>
              </a:buClr>
              <a:buSzPct val="90000"/>
              <a:buFont typeface="Wingdings" panose="05000000000000000000" pitchFamily="2" charset="2"/>
              <a:buBlip>
                <a:blip r:embed="rId3"/>
              </a:buBlip>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9pPr>
          </a:lstStyle>
          <a:p>
            <a:pPr eaLnBrk="1" hangingPunct="1">
              <a:spcBef>
                <a:spcPct val="50000"/>
              </a:spcBef>
              <a:buClrTx/>
              <a:buSzTx/>
              <a:buFontTx/>
              <a:buNone/>
            </a:pPr>
            <a:r>
              <a:rPr lang="es-ES_tradnl" altLang="es-CL" sz="2400" dirty="0"/>
              <a:t>n </a:t>
            </a:r>
            <a:r>
              <a:rPr lang="el-GR" altLang="es-CL" sz="2400" dirty="0">
                <a:cs typeface="Arial" panose="020B0604020202020204" pitchFamily="34" charset="0"/>
              </a:rPr>
              <a:t>α</a:t>
            </a:r>
            <a:r>
              <a:rPr lang="es-ES_tradnl" altLang="es-CL" sz="2400" dirty="0">
                <a:cs typeface="Arial" panose="020B0604020202020204" pitchFamily="34" charset="0"/>
              </a:rPr>
              <a:t>  V    o     n = k</a:t>
            </a:r>
            <a:r>
              <a:rPr lang="es-ES_tradnl" altLang="es-CL" sz="2400" baseline="-25000" dirty="0">
                <a:cs typeface="Arial" panose="020B0604020202020204" pitchFamily="34" charset="0"/>
              </a:rPr>
              <a:t>4</a:t>
            </a:r>
            <a:r>
              <a:rPr lang="es-ES_tradnl" altLang="es-CL" sz="2400" dirty="0">
                <a:cs typeface="Arial" panose="020B0604020202020204" pitchFamily="34" charset="0"/>
              </a:rPr>
              <a:t> V</a:t>
            </a:r>
          </a:p>
          <a:p>
            <a:pPr eaLnBrk="1" hangingPunct="1">
              <a:spcBef>
                <a:spcPct val="50000"/>
              </a:spcBef>
              <a:buClrTx/>
              <a:buSzTx/>
              <a:buFontTx/>
              <a:buNone/>
            </a:pPr>
            <a:r>
              <a:rPr lang="es-ES_tradnl" altLang="es-CL" sz="2400" dirty="0">
                <a:cs typeface="Arial" panose="020B0604020202020204" pitchFamily="34" charset="0"/>
              </a:rPr>
              <a:t>  n</a:t>
            </a:r>
            <a:r>
              <a:rPr lang="es-ES_tradnl" altLang="es-CL" sz="2400" baseline="-25000" dirty="0">
                <a:cs typeface="Arial" panose="020B0604020202020204" pitchFamily="34" charset="0"/>
              </a:rPr>
              <a:t>1</a:t>
            </a:r>
            <a:r>
              <a:rPr lang="es-ES_tradnl" altLang="es-CL" sz="2400" dirty="0">
                <a:cs typeface="Arial" panose="020B0604020202020204" pitchFamily="34" charset="0"/>
              </a:rPr>
              <a:t>  =  n</a:t>
            </a:r>
            <a:r>
              <a:rPr lang="es-ES_tradnl" altLang="es-CL" sz="2400" baseline="-25000" dirty="0">
                <a:cs typeface="Arial" panose="020B0604020202020204" pitchFamily="34" charset="0"/>
              </a:rPr>
              <a:t>2</a:t>
            </a:r>
          </a:p>
          <a:p>
            <a:pPr eaLnBrk="1" hangingPunct="1">
              <a:spcBef>
                <a:spcPct val="50000"/>
              </a:spcBef>
              <a:buClrTx/>
              <a:buSzTx/>
              <a:buFontTx/>
              <a:buNone/>
            </a:pPr>
            <a:r>
              <a:rPr lang="es-ES_tradnl" altLang="es-CL" sz="2400" dirty="0">
                <a:cs typeface="Arial" panose="020B0604020202020204" pitchFamily="34" charset="0"/>
              </a:rPr>
              <a:t>  V</a:t>
            </a:r>
            <a:r>
              <a:rPr lang="es-ES_tradnl" altLang="es-CL" sz="2400" baseline="-25000" dirty="0">
                <a:cs typeface="Arial" panose="020B0604020202020204" pitchFamily="34" charset="0"/>
              </a:rPr>
              <a:t>1</a:t>
            </a:r>
            <a:r>
              <a:rPr lang="es-ES_tradnl" altLang="es-CL" sz="2400" dirty="0">
                <a:cs typeface="Arial" panose="020B0604020202020204" pitchFamily="34" charset="0"/>
              </a:rPr>
              <a:t>      V</a:t>
            </a:r>
            <a:r>
              <a:rPr lang="es-ES_tradnl" altLang="es-CL" sz="2400" baseline="-25000" dirty="0">
                <a:cs typeface="Arial" panose="020B0604020202020204" pitchFamily="34" charset="0"/>
              </a:rPr>
              <a:t>2</a:t>
            </a:r>
            <a:endParaRPr lang="el-GR" altLang="es-CL" sz="2400" baseline="-25000" dirty="0">
              <a:cs typeface="Arial" panose="020B0604020202020204" pitchFamily="34" charset="0"/>
            </a:endParaRPr>
          </a:p>
        </p:txBody>
      </p:sp>
      <p:sp>
        <p:nvSpPr>
          <p:cNvPr id="26630" name="Line 8">
            <a:extLst>
              <a:ext uri="{FF2B5EF4-FFF2-40B4-BE49-F238E27FC236}">
                <a16:creationId xmlns:a16="http://schemas.microsoft.com/office/drawing/2014/main" id="{062ECB5C-552D-4868-919A-6FA6354B77DE}"/>
              </a:ext>
            </a:extLst>
          </p:cNvPr>
          <p:cNvSpPr>
            <a:spLocks noChangeShapeType="1"/>
          </p:cNvSpPr>
          <p:nvPr/>
        </p:nvSpPr>
        <p:spPr bwMode="auto">
          <a:xfrm>
            <a:off x="6383339" y="5589588"/>
            <a:ext cx="433387"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s-CL"/>
          </a:p>
        </p:txBody>
      </p:sp>
      <p:sp>
        <p:nvSpPr>
          <p:cNvPr id="26631" name="Line 9">
            <a:extLst>
              <a:ext uri="{FF2B5EF4-FFF2-40B4-BE49-F238E27FC236}">
                <a16:creationId xmlns:a16="http://schemas.microsoft.com/office/drawing/2014/main" id="{7E618A09-A908-4FA1-9EC3-71CB27CC9510}"/>
              </a:ext>
            </a:extLst>
          </p:cNvPr>
          <p:cNvSpPr>
            <a:spLocks noChangeShapeType="1"/>
          </p:cNvSpPr>
          <p:nvPr/>
        </p:nvSpPr>
        <p:spPr bwMode="auto">
          <a:xfrm>
            <a:off x="7248526" y="5589588"/>
            <a:ext cx="36036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s-CL"/>
          </a:p>
        </p:txBody>
      </p:sp>
      <p:sp>
        <p:nvSpPr>
          <p:cNvPr id="26632" name="Rectangle 10">
            <a:extLst>
              <a:ext uri="{FF2B5EF4-FFF2-40B4-BE49-F238E27FC236}">
                <a16:creationId xmlns:a16="http://schemas.microsoft.com/office/drawing/2014/main" id="{58E2FB7B-6C6F-4F9B-917F-D93931477938}"/>
              </a:ext>
            </a:extLst>
          </p:cNvPr>
          <p:cNvSpPr>
            <a:spLocks noChangeArrowheads="1"/>
          </p:cNvSpPr>
          <p:nvPr/>
        </p:nvSpPr>
        <p:spPr bwMode="auto">
          <a:xfrm>
            <a:off x="6024564" y="5013325"/>
            <a:ext cx="2016125" cy="1295400"/>
          </a:xfrm>
          <a:prstGeom prst="rect">
            <a:avLst/>
          </a:prstGeom>
          <a:noFill/>
          <a:ln w="9525">
            <a:solidFill>
              <a:srgbClr val="FF33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hlink"/>
              </a:buClr>
              <a:buSzPct val="90000"/>
              <a:buFont typeface="Wingdings" panose="05000000000000000000" pitchFamily="2" charset="2"/>
              <a:buBlip>
                <a:blip r:embed="rId2"/>
              </a:buBlip>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accent2"/>
              </a:buClr>
              <a:buSzPct val="90000"/>
              <a:buFont typeface="Wingdings" panose="05000000000000000000" pitchFamily="2" charset="2"/>
              <a:buBlip>
                <a:blip r:embed="rId3"/>
              </a:buBlip>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9pPr>
          </a:lstStyle>
          <a:p>
            <a:pPr eaLnBrk="1" hangingPunct="1">
              <a:spcBef>
                <a:spcPct val="0"/>
              </a:spcBef>
              <a:buClrTx/>
              <a:buSzTx/>
              <a:buFontTx/>
              <a:buNone/>
            </a:pPr>
            <a:endParaRPr lang="es-CL" altLang="es-CL" sz="180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ext Box 4">
            <a:extLst>
              <a:ext uri="{FF2B5EF4-FFF2-40B4-BE49-F238E27FC236}">
                <a16:creationId xmlns:a16="http://schemas.microsoft.com/office/drawing/2014/main" id="{02B652AD-EEF6-4178-B1E3-FE00B5DD99F5}"/>
              </a:ext>
            </a:extLst>
          </p:cNvPr>
          <p:cNvSpPr txBox="1">
            <a:spLocks noChangeArrowheads="1"/>
          </p:cNvSpPr>
          <p:nvPr/>
        </p:nvSpPr>
        <p:spPr bwMode="auto">
          <a:xfrm>
            <a:off x="337625" y="404814"/>
            <a:ext cx="11226018" cy="61247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hlink"/>
              </a:buClr>
              <a:buSzPct val="90000"/>
              <a:buFont typeface="Wingdings" panose="05000000000000000000" pitchFamily="2" charset="2"/>
              <a:buBlip>
                <a:blip r:embed="rId2"/>
              </a:buBlip>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accent2"/>
              </a:buClr>
              <a:buSzPct val="90000"/>
              <a:buFont typeface="Wingdings" panose="05000000000000000000" pitchFamily="2" charset="2"/>
              <a:buBlip>
                <a:blip r:embed="rId3"/>
              </a:buBlip>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9pPr>
          </a:lstStyle>
          <a:p>
            <a:pPr algn="just" eaLnBrk="1" hangingPunct="1">
              <a:spcBef>
                <a:spcPct val="50000"/>
              </a:spcBef>
              <a:buClrTx/>
              <a:buSzTx/>
              <a:buFontTx/>
              <a:buNone/>
            </a:pPr>
            <a:r>
              <a:rPr lang="es-ES_tradnl" altLang="es-CL" sz="2800" dirty="0"/>
              <a:t>A partir de la Ley de Avogadro se puede establecer la relación entre los volúmenes  de los gases que participan en una reacción química.</a:t>
            </a:r>
          </a:p>
          <a:p>
            <a:pPr algn="just" eaLnBrk="1" hangingPunct="1">
              <a:spcBef>
                <a:spcPct val="50000"/>
              </a:spcBef>
              <a:buClrTx/>
              <a:buSzTx/>
              <a:buFontTx/>
              <a:buNone/>
            </a:pPr>
            <a:r>
              <a:rPr lang="es-ES_tradnl" altLang="es-CL" sz="2800" dirty="0"/>
              <a:t>Por ejemplo para la reacción de síntesis del amoniaco, que se representa según la siguiente ecuación:</a:t>
            </a:r>
          </a:p>
          <a:p>
            <a:pPr algn="just" eaLnBrk="1" hangingPunct="1">
              <a:spcBef>
                <a:spcPct val="50000"/>
              </a:spcBef>
              <a:buClrTx/>
              <a:buSzTx/>
              <a:buFontTx/>
              <a:buNone/>
            </a:pPr>
            <a:r>
              <a:rPr lang="es-ES_tradnl" altLang="es-CL" sz="2800" dirty="0"/>
              <a:t>     3 H</a:t>
            </a:r>
            <a:r>
              <a:rPr lang="es-ES_tradnl" altLang="es-CL" sz="2800" baseline="-25000" dirty="0"/>
              <a:t>2</a:t>
            </a:r>
            <a:r>
              <a:rPr lang="es-ES_tradnl" altLang="es-CL" sz="2800" dirty="0"/>
              <a:t>(g)   +   N</a:t>
            </a:r>
            <a:r>
              <a:rPr lang="es-ES_tradnl" altLang="es-CL" sz="2800" baseline="-25000" dirty="0"/>
              <a:t>2</a:t>
            </a:r>
            <a:r>
              <a:rPr lang="es-ES_tradnl" altLang="es-CL" sz="2800" dirty="0"/>
              <a:t>(g)              2 NH</a:t>
            </a:r>
            <a:r>
              <a:rPr lang="es-ES_tradnl" altLang="es-CL" sz="2800" baseline="-25000" dirty="0"/>
              <a:t>3</a:t>
            </a:r>
            <a:r>
              <a:rPr lang="es-ES_tradnl" altLang="es-CL" sz="2800" dirty="0"/>
              <a:t>(g)</a:t>
            </a:r>
          </a:p>
          <a:p>
            <a:pPr algn="just" eaLnBrk="1" hangingPunct="1">
              <a:spcBef>
                <a:spcPct val="50000"/>
              </a:spcBef>
              <a:buClrTx/>
              <a:buSzTx/>
              <a:buFontTx/>
              <a:buNone/>
            </a:pPr>
            <a:r>
              <a:rPr lang="es-ES_tradnl" altLang="es-CL" sz="2800" dirty="0"/>
              <a:t>Por los coeficientes estequiométricos sabemos que 3 moles de hidrógeno reaccionan con un mol de nitrógeno para dar dos moles de amoniaco. Como todos los reactivos y productos están en estado gaseoso y como la temperatura y la presión se mantienen constantes, entonces podemos relacionar directamente el volumen con la cantidad de sustancia.</a:t>
            </a:r>
          </a:p>
          <a:p>
            <a:pPr algn="just" eaLnBrk="1" hangingPunct="1">
              <a:spcBef>
                <a:spcPct val="50000"/>
              </a:spcBef>
              <a:buClrTx/>
              <a:buSzTx/>
              <a:buFontTx/>
              <a:buNone/>
            </a:pPr>
            <a:endParaRPr lang="es-ES_tradnl" altLang="es-CL" sz="2800" dirty="0"/>
          </a:p>
        </p:txBody>
      </p:sp>
      <p:sp>
        <p:nvSpPr>
          <p:cNvPr id="27651" name="Line 5">
            <a:extLst>
              <a:ext uri="{FF2B5EF4-FFF2-40B4-BE49-F238E27FC236}">
                <a16:creationId xmlns:a16="http://schemas.microsoft.com/office/drawing/2014/main" id="{69E9D590-9DDF-478A-AF65-F3EC81F55A8D}"/>
              </a:ext>
            </a:extLst>
          </p:cNvPr>
          <p:cNvSpPr>
            <a:spLocks noChangeShapeType="1"/>
          </p:cNvSpPr>
          <p:nvPr/>
        </p:nvSpPr>
        <p:spPr bwMode="auto">
          <a:xfrm>
            <a:off x="3877017" y="2796468"/>
            <a:ext cx="8636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s-CL"/>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1 CuadroTexto">
            <a:extLst>
              <a:ext uri="{FF2B5EF4-FFF2-40B4-BE49-F238E27FC236}">
                <a16:creationId xmlns:a16="http://schemas.microsoft.com/office/drawing/2014/main" id="{84FB5754-D450-4F79-A9F8-284F09221E01}"/>
              </a:ext>
            </a:extLst>
          </p:cNvPr>
          <p:cNvSpPr txBox="1">
            <a:spLocks noChangeArrowheads="1"/>
          </p:cNvSpPr>
          <p:nvPr/>
        </p:nvSpPr>
        <p:spPr bwMode="auto">
          <a:xfrm>
            <a:off x="337626" y="250219"/>
            <a:ext cx="11662116" cy="646331"/>
          </a:xfrm>
          <a:prstGeom prst="rect">
            <a:avLst/>
          </a:prstGeom>
          <a:gradFill flip="none" rotWithShape="1">
            <a:gsLst>
              <a:gs pos="0">
                <a:schemeClr val="accent6">
                  <a:lumMod val="60000"/>
                  <a:lumOff val="40000"/>
                  <a:shade val="30000"/>
                  <a:satMod val="115000"/>
                </a:schemeClr>
              </a:gs>
              <a:gs pos="50000">
                <a:schemeClr val="accent6">
                  <a:lumMod val="60000"/>
                  <a:lumOff val="40000"/>
                  <a:shade val="67500"/>
                  <a:satMod val="115000"/>
                </a:schemeClr>
              </a:gs>
              <a:gs pos="100000">
                <a:schemeClr val="accent6">
                  <a:lumMod val="60000"/>
                  <a:lumOff val="40000"/>
                  <a:shade val="100000"/>
                  <a:satMod val="115000"/>
                </a:schemeClr>
              </a:gs>
            </a:gsLst>
            <a:lin ang="16200000" scaled="1"/>
            <a:tileRect/>
          </a:gradFill>
          <a:ln>
            <a:noFill/>
          </a:ln>
        </p:spPr>
        <p:txBody>
          <a:bodyPr wrap="square">
            <a:spAutoFit/>
          </a:bodyPr>
          <a:lstStyle>
            <a:lvl1pPr>
              <a:spcBef>
                <a:spcPct val="20000"/>
              </a:spcBef>
              <a:buClr>
                <a:schemeClr val="hlink"/>
              </a:buClr>
              <a:buSzPct val="90000"/>
              <a:buFont typeface="Wingdings" panose="05000000000000000000" pitchFamily="2" charset="2"/>
              <a:buBlip>
                <a:blip r:embed="rId2"/>
              </a:buBlip>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accent2"/>
              </a:buClr>
              <a:buSzPct val="90000"/>
              <a:buFont typeface="Wingdings" panose="05000000000000000000" pitchFamily="2" charset="2"/>
              <a:buBlip>
                <a:blip r:embed="rId3"/>
              </a:buBlip>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9pPr>
          </a:lstStyle>
          <a:p>
            <a:pPr algn="ctr" eaLnBrk="1" hangingPunct="1">
              <a:spcBef>
                <a:spcPct val="0"/>
              </a:spcBef>
              <a:buClrTx/>
              <a:buSzTx/>
              <a:buFontTx/>
              <a:buNone/>
            </a:pPr>
            <a:r>
              <a:rPr lang="es-CL" altLang="es-CL" sz="3600" b="1" dirty="0"/>
              <a:t>Estados de la Materia</a:t>
            </a:r>
          </a:p>
        </p:txBody>
      </p:sp>
      <p:sp>
        <p:nvSpPr>
          <p:cNvPr id="3075" name="2 CuadroTexto">
            <a:extLst>
              <a:ext uri="{FF2B5EF4-FFF2-40B4-BE49-F238E27FC236}">
                <a16:creationId xmlns:a16="http://schemas.microsoft.com/office/drawing/2014/main" id="{C99062DE-6A2F-46FD-814D-C7FB0F333D78}"/>
              </a:ext>
            </a:extLst>
          </p:cNvPr>
          <p:cNvSpPr txBox="1">
            <a:spLocks noChangeArrowheads="1"/>
          </p:cNvSpPr>
          <p:nvPr/>
        </p:nvSpPr>
        <p:spPr bwMode="auto">
          <a:xfrm>
            <a:off x="337625" y="981075"/>
            <a:ext cx="11662117" cy="2677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hlink"/>
              </a:buClr>
              <a:buSzPct val="90000"/>
              <a:buFont typeface="Wingdings" panose="05000000000000000000" pitchFamily="2" charset="2"/>
              <a:buBlip>
                <a:blip r:embed="rId2"/>
              </a:buBlip>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accent2"/>
              </a:buClr>
              <a:buSzPct val="90000"/>
              <a:buFont typeface="Wingdings" panose="05000000000000000000" pitchFamily="2" charset="2"/>
              <a:buBlip>
                <a:blip r:embed="rId3"/>
              </a:buBlip>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9pPr>
          </a:lstStyle>
          <a:p>
            <a:pPr algn="just" eaLnBrk="1" hangingPunct="1">
              <a:spcBef>
                <a:spcPct val="0"/>
              </a:spcBef>
              <a:buClrTx/>
              <a:buSzTx/>
              <a:buFontTx/>
              <a:buNone/>
            </a:pPr>
            <a:r>
              <a:rPr lang="es-CL" altLang="es-CL" sz="2400" dirty="0"/>
              <a:t>En las condiciones de la Tierra la materia se presenta principalmente en cualquiera de los tres estados de agregación: sólido, líquido o gaseoso.</a:t>
            </a:r>
          </a:p>
          <a:p>
            <a:pPr algn="just" eaLnBrk="1" hangingPunct="1">
              <a:spcBef>
                <a:spcPct val="0"/>
              </a:spcBef>
              <a:buClrTx/>
              <a:buSzTx/>
              <a:buFontTx/>
              <a:buNone/>
            </a:pPr>
            <a:endParaRPr lang="es-CL" altLang="es-CL" sz="2400" dirty="0"/>
          </a:p>
          <a:p>
            <a:pPr algn="just" eaLnBrk="1" hangingPunct="1">
              <a:spcBef>
                <a:spcPct val="0"/>
              </a:spcBef>
              <a:buClrTx/>
              <a:buSzTx/>
              <a:buFontTx/>
              <a:buNone/>
            </a:pPr>
            <a:r>
              <a:rPr lang="es-CL" altLang="es-CL" sz="2400" dirty="0"/>
              <a:t>Conocer las propiedades de los estados de agregación de la materia, su comportamiento y como están relacionados unos con otros , es fundamental para el buen manejo de las sustancias que nos rodean y que determinan cosas tan cruciales para la vida humana.</a:t>
            </a:r>
          </a:p>
        </p:txBody>
      </p:sp>
      <p:sp>
        <p:nvSpPr>
          <p:cNvPr id="3076" name="AutoShape 5" descr="9k=">
            <a:extLst>
              <a:ext uri="{FF2B5EF4-FFF2-40B4-BE49-F238E27FC236}">
                <a16:creationId xmlns:a16="http://schemas.microsoft.com/office/drawing/2014/main" id="{D73D2A88-C9B2-4E39-B079-717E8A95A7B4}"/>
              </a:ext>
            </a:extLst>
          </p:cNvPr>
          <p:cNvSpPr>
            <a:spLocks noChangeAspect="1" noChangeArrowheads="1"/>
          </p:cNvSpPr>
          <p:nvPr/>
        </p:nvSpPr>
        <p:spPr bwMode="auto">
          <a:xfrm>
            <a:off x="5943600" y="327660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90000"/>
              <a:buFont typeface="Wingdings" panose="05000000000000000000" pitchFamily="2" charset="2"/>
              <a:buBlip>
                <a:blip r:embed="rId2"/>
              </a:buBlip>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accent2"/>
              </a:buClr>
              <a:buSzPct val="90000"/>
              <a:buFont typeface="Wingdings" panose="05000000000000000000" pitchFamily="2" charset="2"/>
              <a:buBlip>
                <a:blip r:embed="rId3"/>
              </a:buBlip>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9pPr>
          </a:lstStyle>
          <a:p>
            <a:pPr eaLnBrk="1" hangingPunct="1">
              <a:spcBef>
                <a:spcPct val="0"/>
              </a:spcBef>
              <a:buClrTx/>
              <a:buSzTx/>
              <a:buFontTx/>
              <a:buNone/>
            </a:pPr>
            <a:endParaRPr lang="es-CL" altLang="es-CL" sz="1800"/>
          </a:p>
        </p:txBody>
      </p:sp>
      <p:sp>
        <p:nvSpPr>
          <p:cNvPr id="3077" name="AutoShape 7" descr="9k=">
            <a:extLst>
              <a:ext uri="{FF2B5EF4-FFF2-40B4-BE49-F238E27FC236}">
                <a16:creationId xmlns:a16="http://schemas.microsoft.com/office/drawing/2014/main" id="{B5863312-1D8E-43DA-B2D4-28665E49F9F0}"/>
              </a:ext>
            </a:extLst>
          </p:cNvPr>
          <p:cNvSpPr>
            <a:spLocks noChangeAspect="1" noChangeArrowheads="1"/>
          </p:cNvSpPr>
          <p:nvPr/>
        </p:nvSpPr>
        <p:spPr bwMode="auto">
          <a:xfrm>
            <a:off x="5943600" y="327660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90000"/>
              <a:buFont typeface="Wingdings" panose="05000000000000000000" pitchFamily="2" charset="2"/>
              <a:buBlip>
                <a:blip r:embed="rId2"/>
              </a:buBlip>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accent2"/>
              </a:buClr>
              <a:buSzPct val="90000"/>
              <a:buFont typeface="Wingdings" panose="05000000000000000000" pitchFamily="2" charset="2"/>
              <a:buBlip>
                <a:blip r:embed="rId3"/>
              </a:buBlip>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9pPr>
          </a:lstStyle>
          <a:p>
            <a:pPr eaLnBrk="1" hangingPunct="1">
              <a:spcBef>
                <a:spcPct val="0"/>
              </a:spcBef>
              <a:buClrTx/>
              <a:buSzTx/>
              <a:buFontTx/>
              <a:buNone/>
            </a:pPr>
            <a:endParaRPr lang="es-CL" altLang="es-CL" sz="1800"/>
          </a:p>
        </p:txBody>
      </p:sp>
      <p:sp>
        <p:nvSpPr>
          <p:cNvPr id="3078" name="AutoShape 9" descr="9k=">
            <a:extLst>
              <a:ext uri="{FF2B5EF4-FFF2-40B4-BE49-F238E27FC236}">
                <a16:creationId xmlns:a16="http://schemas.microsoft.com/office/drawing/2014/main" id="{17DB73C3-93CE-43A3-9463-38C19AA18194}"/>
              </a:ext>
            </a:extLst>
          </p:cNvPr>
          <p:cNvSpPr>
            <a:spLocks noChangeAspect="1" noChangeArrowheads="1"/>
          </p:cNvSpPr>
          <p:nvPr/>
        </p:nvSpPr>
        <p:spPr bwMode="auto">
          <a:xfrm>
            <a:off x="5943600" y="327660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90000"/>
              <a:buFont typeface="Wingdings" panose="05000000000000000000" pitchFamily="2" charset="2"/>
              <a:buBlip>
                <a:blip r:embed="rId2"/>
              </a:buBlip>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accent2"/>
              </a:buClr>
              <a:buSzPct val="90000"/>
              <a:buFont typeface="Wingdings" panose="05000000000000000000" pitchFamily="2" charset="2"/>
              <a:buBlip>
                <a:blip r:embed="rId3"/>
              </a:buBlip>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9pPr>
          </a:lstStyle>
          <a:p>
            <a:pPr eaLnBrk="1" hangingPunct="1">
              <a:spcBef>
                <a:spcPct val="0"/>
              </a:spcBef>
              <a:buClrTx/>
              <a:buSzTx/>
              <a:buFontTx/>
              <a:buNone/>
            </a:pPr>
            <a:endParaRPr lang="es-CL" altLang="es-CL" sz="1800"/>
          </a:p>
        </p:txBody>
      </p:sp>
      <p:sp>
        <p:nvSpPr>
          <p:cNvPr id="3079" name="AutoShape 11" descr="9k=">
            <a:extLst>
              <a:ext uri="{FF2B5EF4-FFF2-40B4-BE49-F238E27FC236}">
                <a16:creationId xmlns:a16="http://schemas.microsoft.com/office/drawing/2014/main" id="{AB763DBE-8FC3-438F-B919-F424E757AA50}"/>
              </a:ext>
            </a:extLst>
          </p:cNvPr>
          <p:cNvSpPr>
            <a:spLocks noChangeAspect="1" noChangeArrowheads="1"/>
          </p:cNvSpPr>
          <p:nvPr/>
        </p:nvSpPr>
        <p:spPr bwMode="auto">
          <a:xfrm>
            <a:off x="5943600" y="327660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90000"/>
              <a:buFont typeface="Wingdings" panose="05000000000000000000" pitchFamily="2" charset="2"/>
              <a:buBlip>
                <a:blip r:embed="rId2"/>
              </a:buBlip>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accent2"/>
              </a:buClr>
              <a:buSzPct val="90000"/>
              <a:buFont typeface="Wingdings" panose="05000000000000000000" pitchFamily="2" charset="2"/>
              <a:buBlip>
                <a:blip r:embed="rId3"/>
              </a:buBlip>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9pPr>
          </a:lstStyle>
          <a:p>
            <a:pPr eaLnBrk="1" hangingPunct="1">
              <a:spcBef>
                <a:spcPct val="0"/>
              </a:spcBef>
              <a:buClrTx/>
              <a:buSzTx/>
              <a:buFontTx/>
              <a:buNone/>
            </a:pPr>
            <a:endParaRPr lang="es-CL" altLang="es-CL" sz="1800"/>
          </a:p>
        </p:txBody>
      </p:sp>
      <p:pic>
        <p:nvPicPr>
          <p:cNvPr id="3080" name="Picture 13" descr="esatdos%2Bde%2Bla%2Bmateria">
            <a:extLst>
              <a:ext uri="{FF2B5EF4-FFF2-40B4-BE49-F238E27FC236}">
                <a16:creationId xmlns:a16="http://schemas.microsoft.com/office/drawing/2014/main" id="{36C5B910-3566-4517-B9BD-B443755E01E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13538" y="3581399"/>
            <a:ext cx="5894363" cy="3026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5" descr="ANd9GcTVuS1Oy7SFHsWHpR5I0b_TEV2WoETldJcUOB03d1veeP_Bwno&amp;t=1&amp;usg=__F7z0N7xYktnvueAo78lm7u2udwI=">
            <a:extLst>
              <a:ext uri="{FF2B5EF4-FFF2-40B4-BE49-F238E27FC236}">
                <a16:creationId xmlns:a16="http://schemas.microsoft.com/office/drawing/2014/main" id="{C0FE6A00-AADF-46F2-B7C2-B1C14F57D5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28026" y="0"/>
            <a:ext cx="3657307" cy="3108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23" name="AutoShape 7" descr="9k=">
            <a:extLst>
              <a:ext uri="{FF2B5EF4-FFF2-40B4-BE49-F238E27FC236}">
                <a16:creationId xmlns:a16="http://schemas.microsoft.com/office/drawing/2014/main" id="{6AC57362-9082-4B34-8B3B-E498C7F86A3C}"/>
              </a:ext>
            </a:extLst>
          </p:cNvPr>
          <p:cNvSpPr>
            <a:spLocks noChangeAspect="1" noChangeArrowheads="1"/>
          </p:cNvSpPr>
          <p:nvPr/>
        </p:nvSpPr>
        <p:spPr bwMode="auto">
          <a:xfrm>
            <a:off x="5943600" y="327660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90000"/>
              <a:buFont typeface="Wingdings" panose="05000000000000000000" pitchFamily="2" charset="2"/>
              <a:buBlip>
                <a:blip r:embed="rId3"/>
              </a:buBlip>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accent2"/>
              </a:buClr>
              <a:buSzPct val="90000"/>
              <a:buFont typeface="Wingdings" panose="05000000000000000000" pitchFamily="2" charset="2"/>
              <a:buBlip>
                <a:blip r:embed="rId4"/>
              </a:buBlip>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9pPr>
          </a:lstStyle>
          <a:p>
            <a:pPr eaLnBrk="1" hangingPunct="1">
              <a:spcBef>
                <a:spcPct val="0"/>
              </a:spcBef>
              <a:buClrTx/>
              <a:buSzTx/>
              <a:buFontTx/>
              <a:buNone/>
            </a:pPr>
            <a:endParaRPr lang="es-CL" altLang="es-CL" sz="1800"/>
          </a:p>
        </p:txBody>
      </p:sp>
      <p:sp>
        <p:nvSpPr>
          <p:cNvPr id="30724" name="AutoShape 9" descr="9k=">
            <a:extLst>
              <a:ext uri="{FF2B5EF4-FFF2-40B4-BE49-F238E27FC236}">
                <a16:creationId xmlns:a16="http://schemas.microsoft.com/office/drawing/2014/main" id="{FC98A870-ECAF-482D-ACD6-38FBDD0382B0}"/>
              </a:ext>
            </a:extLst>
          </p:cNvPr>
          <p:cNvSpPr>
            <a:spLocks noChangeAspect="1" noChangeArrowheads="1"/>
          </p:cNvSpPr>
          <p:nvPr/>
        </p:nvSpPr>
        <p:spPr bwMode="auto">
          <a:xfrm>
            <a:off x="5943600" y="327660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90000"/>
              <a:buFont typeface="Wingdings" panose="05000000000000000000" pitchFamily="2" charset="2"/>
              <a:buBlip>
                <a:blip r:embed="rId3"/>
              </a:buBlip>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accent2"/>
              </a:buClr>
              <a:buSzPct val="90000"/>
              <a:buFont typeface="Wingdings" panose="05000000000000000000" pitchFamily="2" charset="2"/>
              <a:buBlip>
                <a:blip r:embed="rId4"/>
              </a:buBlip>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9pPr>
          </a:lstStyle>
          <a:p>
            <a:pPr eaLnBrk="1" hangingPunct="1">
              <a:spcBef>
                <a:spcPct val="0"/>
              </a:spcBef>
              <a:buClrTx/>
              <a:buSzTx/>
              <a:buFontTx/>
              <a:buNone/>
            </a:pPr>
            <a:endParaRPr lang="es-CL" altLang="es-CL" sz="1800"/>
          </a:p>
        </p:txBody>
      </p:sp>
      <p:sp>
        <p:nvSpPr>
          <p:cNvPr id="30725" name="Text Box 7">
            <a:extLst>
              <a:ext uri="{FF2B5EF4-FFF2-40B4-BE49-F238E27FC236}">
                <a16:creationId xmlns:a16="http://schemas.microsoft.com/office/drawing/2014/main" id="{328BF348-FC70-45EC-974F-CB96C86FC344}"/>
              </a:ext>
            </a:extLst>
          </p:cNvPr>
          <p:cNvSpPr txBox="1">
            <a:spLocks noChangeArrowheads="1"/>
          </p:cNvSpPr>
          <p:nvPr/>
        </p:nvSpPr>
        <p:spPr bwMode="auto">
          <a:xfrm>
            <a:off x="556529" y="646113"/>
            <a:ext cx="11288468" cy="58169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hlink"/>
              </a:buClr>
              <a:buSzPct val="90000"/>
              <a:buFont typeface="Wingdings" panose="05000000000000000000" pitchFamily="2" charset="2"/>
              <a:buBlip>
                <a:blip r:embed="rId3"/>
              </a:buBlip>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accent2"/>
              </a:buClr>
              <a:buSzPct val="90000"/>
              <a:buFont typeface="Wingdings" panose="05000000000000000000" pitchFamily="2" charset="2"/>
              <a:buBlip>
                <a:blip r:embed="rId4"/>
              </a:buBlip>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9pPr>
          </a:lstStyle>
          <a:p>
            <a:pPr eaLnBrk="1" hangingPunct="1">
              <a:spcBef>
                <a:spcPct val="50000"/>
              </a:spcBef>
              <a:buClrTx/>
              <a:buSzTx/>
              <a:buFontTx/>
              <a:buNone/>
            </a:pPr>
            <a:r>
              <a:rPr lang="es-ES" altLang="es-CL" sz="2400" dirty="0"/>
              <a:t>Resumen de las Leyes de los Gases vistas hasta ahora:</a:t>
            </a:r>
          </a:p>
          <a:p>
            <a:pPr eaLnBrk="1" hangingPunct="1">
              <a:spcBef>
                <a:spcPct val="50000"/>
              </a:spcBef>
              <a:buClrTx/>
              <a:buSzTx/>
              <a:buFontTx/>
              <a:buNone/>
            </a:pPr>
            <a:r>
              <a:rPr lang="es-ES" altLang="es-CL" sz="2400" dirty="0"/>
              <a:t>Ley de Boyle   V </a:t>
            </a:r>
            <a:r>
              <a:rPr lang="el-GR" altLang="es-CL" sz="2400" dirty="0">
                <a:cs typeface="Arial" panose="020B0604020202020204" pitchFamily="34" charset="0"/>
              </a:rPr>
              <a:t>α</a:t>
            </a:r>
            <a:r>
              <a:rPr lang="es-ES" altLang="es-CL" sz="2400" dirty="0">
                <a:cs typeface="Arial" panose="020B0604020202020204" pitchFamily="34" charset="0"/>
              </a:rPr>
              <a:t>   1/P   ( a n y T constantes)</a:t>
            </a:r>
          </a:p>
          <a:p>
            <a:pPr eaLnBrk="1" hangingPunct="1">
              <a:spcBef>
                <a:spcPct val="50000"/>
              </a:spcBef>
              <a:buClrTx/>
              <a:buSzTx/>
              <a:buFontTx/>
              <a:buNone/>
            </a:pPr>
            <a:r>
              <a:rPr lang="es-ES" altLang="es-CL" sz="2400" dirty="0">
                <a:cs typeface="Arial" panose="020B0604020202020204" pitchFamily="34" charset="0"/>
              </a:rPr>
              <a:t>Ley de Charles V </a:t>
            </a:r>
            <a:r>
              <a:rPr lang="el-GR" altLang="es-CL" sz="2400" dirty="0">
                <a:cs typeface="Arial" panose="020B0604020202020204" pitchFamily="34" charset="0"/>
              </a:rPr>
              <a:t>α</a:t>
            </a:r>
            <a:r>
              <a:rPr lang="es-ES" altLang="es-CL" sz="2400" dirty="0">
                <a:cs typeface="Arial" panose="020B0604020202020204" pitchFamily="34" charset="0"/>
              </a:rPr>
              <a:t> T       (a n y P constantes)</a:t>
            </a:r>
          </a:p>
          <a:p>
            <a:pPr eaLnBrk="1" hangingPunct="1">
              <a:spcBef>
                <a:spcPct val="50000"/>
              </a:spcBef>
              <a:buClrTx/>
              <a:buSzTx/>
              <a:buFontTx/>
              <a:buNone/>
            </a:pPr>
            <a:r>
              <a:rPr lang="es-ES" altLang="es-CL" sz="2400" dirty="0">
                <a:cs typeface="Arial" panose="020B0604020202020204" pitchFamily="34" charset="0"/>
              </a:rPr>
              <a:t>Ley de Gay Lussac P </a:t>
            </a:r>
            <a:r>
              <a:rPr lang="el-GR" altLang="es-CL" sz="2400" dirty="0"/>
              <a:t>α</a:t>
            </a:r>
            <a:r>
              <a:rPr lang="es-ES_tradnl" altLang="es-CL" sz="2400" dirty="0"/>
              <a:t> T (a n y V constantes)</a:t>
            </a:r>
            <a:endParaRPr lang="es-ES" altLang="es-CL" sz="2400" dirty="0">
              <a:cs typeface="Arial" panose="020B0604020202020204" pitchFamily="34" charset="0"/>
            </a:endParaRPr>
          </a:p>
          <a:p>
            <a:pPr eaLnBrk="1" hangingPunct="1">
              <a:spcBef>
                <a:spcPct val="50000"/>
              </a:spcBef>
              <a:buClrTx/>
              <a:buSzTx/>
              <a:buFontTx/>
              <a:buNone/>
            </a:pPr>
            <a:r>
              <a:rPr lang="es-ES" altLang="es-CL" sz="2400" dirty="0">
                <a:cs typeface="Arial" panose="020B0604020202020204" pitchFamily="34" charset="0"/>
              </a:rPr>
              <a:t>Ley de Avogadro  V </a:t>
            </a:r>
            <a:r>
              <a:rPr lang="el-GR" altLang="es-CL" sz="2400" dirty="0">
                <a:cs typeface="Arial" panose="020B0604020202020204" pitchFamily="34" charset="0"/>
              </a:rPr>
              <a:t>α</a:t>
            </a:r>
            <a:r>
              <a:rPr lang="es-ES" altLang="es-CL" sz="2400" dirty="0">
                <a:cs typeface="Arial" panose="020B0604020202020204" pitchFamily="34" charset="0"/>
              </a:rPr>
              <a:t> n   (a P y T constantes)</a:t>
            </a:r>
          </a:p>
          <a:p>
            <a:pPr eaLnBrk="1" hangingPunct="1">
              <a:spcBef>
                <a:spcPct val="50000"/>
              </a:spcBef>
              <a:buClrTx/>
              <a:buSzTx/>
              <a:buFontTx/>
              <a:buNone/>
            </a:pPr>
            <a:r>
              <a:rPr lang="es-ES" altLang="es-CL" sz="2400" dirty="0">
                <a:cs typeface="Arial" panose="020B0604020202020204" pitchFamily="34" charset="0"/>
              </a:rPr>
              <a:t>Podemos combinar estas cuatro leyes en una sola ecuación para el comportamiento de los gases:</a:t>
            </a:r>
          </a:p>
          <a:p>
            <a:pPr eaLnBrk="1" hangingPunct="1">
              <a:spcBef>
                <a:spcPct val="50000"/>
              </a:spcBef>
              <a:buClrTx/>
              <a:buSzTx/>
              <a:buFontTx/>
              <a:buNone/>
            </a:pPr>
            <a:r>
              <a:rPr lang="es-ES" altLang="es-CL" sz="2400" dirty="0">
                <a:cs typeface="Arial" panose="020B0604020202020204" pitchFamily="34" charset="0"/>
              </a:rPr>
              <a:t>                         V </a:t>
            </a:r>
            <a:r>
              <a:rPr lang="el-GR" altLang="es-CL" sz="2400" dirty="0">
                <a:cs typeface="Arial" panose="020B0604020202020204" pitchFamily="34" charset="0"/>
              </a:rPr>
              <a:t>α</a:t>
            </a:r>
            <a:r>
              <a:rPr lang="es-ES" altLang="es-CL" sz="2400" dirty="0">
                <a:cs typeface="Arial" panose="020B0604020202020204" pitchFamily="34" charset="0"/>
              </a:rPr>
              <a:t>  n T       o    V = R n T         o       P V = n R T</a:t>
            </a:r>
          </a:p>
          <a:p>
            <a:pPr eaLnBrk="1" hangingPunct="1">
              <a:spcBef>
                <a:spcPct val="50000"/>
              </a:spcBef>
              <a:buClrTx/>
              <a:buSzTx/>
              <a:buFontTx/>
              <a:buNone/>
            </a:pPr>
            <a:r>
              <a:rPr lang="es-ES" altLang="es-CL" sz="2400" dirty="0">
                <a:cs typeface="Arial" panose="020B0604020202020204" pitchFamily="34" charset="0"/>
              </a:rPr>
              <a:t>                                  P                        </a:t>
            </a:r>
            <a:r>
              <a:rPr lang="es-ES" altLang="es-CL" sz="2400" dirty="0" err="1">
                <a:cs typeface="Arial" panose="020B0604020202020204" pitchFamily="34" charset="0"/>
              </a:rPr>
              <a:t>P</a:t>
            </a:r>
            <a:endParaRPr lang="es-ES" altLang="es-CL" sz="2400" dirty="0">
              <a:cs typeface="Arial" panose="020B0604020202020204" pitchFamily="34" charset="0"/>
            </a:endParaRPr>
          </a:p>
          <a:p>
            <a:pPr eaLnBrk="1" hangingPunct="1">
              <a:spcBef>
                <a:spcPct val="50000"/>
              </a:spcBef>
              <a:buClrTx/>
              <a:buSzTx/>
              <a:buFontTx/>
              <a:buNone/>
            </a:pPr>
            <a:r>
              <a:rPr lang="es-ES" altLang="es-CL" sz="2400" dirty="0">
                <a:cs typeface="Arial" panose="020B0604020202020204" pitchFamily="34" charset="0"/>
              </a:rPr>
              <a:t>R es la constante de proporcionalidad, denominada </a:t>
            </a:r>
            <a:r>
              <a:rPr lang="es-ES" altLang="es-CL" sz="2400" b="1" i="1" u="sng" dirty="0">
                <a:cs typeface="Arial" panose="020B0604020202020204" pitchFamily="34" charset="0"/>
              </a:rPr>
              <a:t>“constante de los gases”.</a:t>
            </a:r>
          </a:p>
          <a:p>
            <a:pPr eaLnBrk="1" hangingPunct="1">
              <a:spcBef>
                <a:spcPct val="50000"/>
              </a:spcBef>
              <a:buClrTx/>
              <a:buSzTx/>
              <a:buFontTx/>
              <a:buNone/>
            </a:pPr>
            <a:r>
              <a:rPr lang="es-ES" altLang="es-CL" sz="2400" dirty="0">
                <a:cs typeface="Arial" panose="020B0604020202020204" pitchFamily="34" charset="0"/>
              </a:rPr>
              <a:t>Esta ecuación es conocida como </a:t>
            </a:r>
            <a:r>
              <a:rPr lang="es-ES" altLang="es-CL" sz="2400" b="1" dirty="0">
                <a:cs typeface="Arial" panose="020B0604020202020204" pitchFamily="34" charset="0"/>
              </a:rPr>
              <a:t>ecuación del gas ideal</a:t>
            </a:r>
            <a:r>
              <a:rPr lang="es-ES" altLang="es-CL" sz="2400" dirty="0">
                <a:cs typeface="Arial" panose="020B0604020202020204" pitchFamily="34" charset="0"/>
              </a:rPr>
              <a:t>.</a:t>
            </a:r>
          </a:p>
        </p:txBody>
      </p:sp>
      <p:sp>
        <p:nvSpPr>
          <p:cNvPr id="30726" name="Text Box 8">
            <a:extLst>
              <a:ext uri="{FF2B5EF4-FFF2-40B4-BE49-F238E27FC236}">
                <a16:creationId xmlns:a16="http://schemas.microsoft.com/office/drawing/2014/main" id="{5F34BB3F-9589-4267-AFF8-4AAD92F9F360}"/>
              </a:ext>
            </a:extLst>
          </p:cNvPr>
          <p:cNvSpPr txBox="1">
            <a:spLocks noChangeArrowheads="1"/>
          </p:cNvSpPr>
          <p:nvPr/>
        </p:nvSpPr>
        <p:spPr bwMode="auto">
          <a:xfrm>
            <a:off x="2927351" y="188913"/>
            <a:ext cx="38893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90000"/>
              <a:buFont typeface="Wingdings" panose="05000000000000000000" pitchFamily="2" charset="2"/>
              <a:buBlip>
                <a:blip r:embed="rId3"/>
              </a:buBlip>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accent2"/>
              </a:buClr>
              <a:buSzPct val="90000"/>
              <a:buFont typeface="Wingdings" panose="05000000000000000000" pitchFamily="2" charset="2"/>
              <a:buBlip>
                <a:blip r:embed="rId4"/>
              </a:buBlip>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9pPr>
          </a:lstStyle>
          <a:p>
            <a:pPr eaLnBrk="1" hangingPunct="1">
              <a:spcBef>
                <a:spcPct val="50000"/>
              </a:spcBef>
              <a:buClrTx/>
              <a:buSzTx/>
              <a:buFontTx/>
              <a:buNone/>
            </a:pPr>
            <a:r>
              <a:rPr lang="es-ES_tradnl" altLang="es-CL" sz="2400" b="1" u="sng"/>
              <a:t>Ecuación del gas ideal</a:t>
            </a:r>
          </a:p>
        </p:txBody>
      </p:sp>
      <p:sp>
        <p:nvSpPr>
          <p:cNvPr id="30727" name="Line 9">
            <a:extLst>
              <a:ext uri="{FF2B5EF4-FFF2-40B4-BE49-F238E27FC236}">
                <a16:creationId xmlns:a16="http://schemas.microsoft.com/office/drawing/2014/main" id="{72D45173-D08F-4BA8-B1DA-C0B6D1BC4F74}"/>
              </a:ext>
            </a:extLst>
          </p:cNvPr>
          <p:cNvSpPr>
            <a:spLocks noChangeShapeType="1"/>
          </p:cNvSpPr>
          <p:nvPr/>
        </p:nvSpPr>
        <p:spPr bwMode="auto">
          <a:xfrm>
            <a:off x="3391659" y="4743332"/>
            <a:ext cx="50482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s-CL"/>
          </a:p>
        </p:txBody>
      </p:sp>
      <p:sp>
        <p:nvSpPr>
          <p:cNvPr id="30728" name="Line 10">
            <a:extLst>
              <a:ext uri="{FF2B5EF4-FFF2-40B4-BE49-F238E27FC236}">
                <a16:creationId xmlns:a16="http://schemas.microsoft.com/office/drawing/2014/main" id="{62E7BAF8-7F9D-432D-B788-51D227F0FFF3}"/>
              </a:ext>
            </a:extLst>
          </p:cNvPr>
          <p:cNvSpPr>
            <a:spLocks noChangeShapeType="1"/>
          </p:cNvSpPr>
          <p:nvPr/>
        </p:nvSpPr>
        <p:spPr bwMode="auto">
          <a:xfrm>
            <a:off x="5551476" y="4771712"/>
            <a:ext cx="649287"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s-CL"/>
          </a:p>
        </p:txBody>
      </p:sp>
      <p:sp>
        <p:nvSpPr>
          <p:cNvPr id="30729" name="Rectangle 11">
            <a:extLst>
              <a:ext uri="{FF2B5EF4-FFF2-40B4-BE49-F238E27FC236}">
                <a16:creationId xmlns:a16="http://schemas.microsoft.com/office/drawing/2014/main" id="{04525D55-D25B-4A0A-B9B5-D61473737030}"/>
              </a:ext>
            </a:extLst>
          </p:cNvPr>
          <p:cNvSpPr>
            <a:spLocks noChangeArrowheads="1"/>
          </p:cNvSpPr>
          <p:nvPr/>
        </p:nvSpPr>
        <p:spPr bwMode="auto">
          <a:xfrm>
            <a:off x="7600730" y="4138325"/>
            <a:ext cx="1727200" cy="647700"/>
          </a:xfrm>
          <a:prstGeom prst="rect">
            <a:avLst/>
          </a:prstGeom>
          <a:noFill/>
          <a:ln w="9525">
            <a:solidFill>
              <a:srgbClr val="FF33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hlink"/>
              </a:buClr>
              <a:buSzPct val="90000"/>
              <a:buFont typeface="Wingdings" panose="05000000000000000000" pitchFamily="2" charset="2"/>
              <a:buBlip>
                <a:blip r:embed="rId3"/>
              </a:buBlip>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accent2"/>
              </a:buClr>
              <a:buSzPct val="90000"/>
              <a:buFont typeface="Wingdings" panose="05000000000000000000" pitchFamily="2" charset="2"/>
              <a:buBlip>
                <a:blip r:embed="rId4"/>
              </a:buBlip>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9pPr>
          </a:lstStyle>
          <a:p>
            <a:pPr eaLnBrk="1" hangingPunct="1">
              <a:spcBef>
                <a:spcPct val="0"/>
              </a:spcBef>
              <a:buClrTx/>
              <a:buSzTx/>
              <a:buFontTx/>
              <a:buNone/>
            </a:pPr>
            <a:endParaRPr lang="es-CL" altLang="es-CL" sz="1800"/>
          </a:p>
        </p:txBody>
      </p:sp>
      <mc:AlternateContent xmlns:mc="http://schemas.openxmlformats.org/markup-compatibility/2006" xmlns:p14="http://schemas.microsoft.com/office/powerpoint/2010/main">
        <mc:Choice Requires="p14">
          <p:contentPart p14:bwMode="auto" r:id="rId6">
            <p14:nvContentPartPr>
              <p14:cNvPr id="28" name="Ink 27">
                <a:extLst>
                  <a:ext uri="{FF2B5EF4-FFF2-40B4-BE49-F238E27FC236}">
                    <a16:creationId xmlns:a16="http://schemas.microsoft.com/office/drawing/2014/main" id="{C44E26A8-A15A-41EE-9062-F16E0A97E28C}"/>
                  </a:ext>
                </a:extLst>
              </p14:cNvPr>
              <p14:cNvContentPartPr/>
              <p14:nvPr/>
            </p14:nvContentPartPr>
            <p14:xfrm>
              <a:off x="6395190" y="5780278"/>
              <a:ext cx="6120" cy="9000"/>
            </p14:xfrm>
          </p:contentPart>
        </mc:Choice>
        <mc:Fallback xmlns="">
          <p:pic>
            <p:nvPicPr>
              <p:cNvPr id="28" name="Ink 27">
                <a:extLst>
                  <a:ext uri="{FF2B5EF4-FFF2-40B4-BE49-F238E27FC236}">
                    <a16:creationId xmlns:a16="http://schemas.microsoft.com/office/drawing/2014/main" id="{C44E26A8-A15A-41EE-9062-F16E0A97E28C}"/>
                  </a:ext>
                </a:extLst>
              </p:cNvPr>
              <p:cNvPicPr/>
              <p:nvPr/>
            </p:nvPicPr>
            <p:blipFill>
              <a:blip r:embed="rId7"/>
              <a:stretch>
                <a:fillRect/>
              </a:stretch>
            </p:blipFill>
            <p:spPr>
              <a:xfrm>
                <a:off x="6359190" y="5744278"/>
                <a:ext cx="77760" cy="80640"/>
              </a:xfrm>
              <a:prstGeom prst="rect">
                <a:avLst/>
              </a:prstGeom>
            </p:spPr>
          </p:pic>
        </mc:Fallback>
      </mc:AlternateContent>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4">
            <a:extLst>
              <a:ext uri="{FF2B5EF4-FFF2-40B4-BE49-F238E27FC236}">
                <a16:creationId xmlns:a16="http://schemas.microsoft.com/office/drawing/2014/main" id="{7F9E26D0-96AA-4643-B20B-793B20C15DE2}"/>
              </a:ext>
            </a:extLst>
          </p:cNvPr>
          <p:cNvSpPr>
            <a:spLocks noChangeArrowheads="1"/>
          </p:cNvSpPr>
          <p:nvPr/>
        </p:nvSpPr>
        <p:spPr bwMode="auto">
          <a:xfrm>
            <a:off x="393896" y="2865633"/>
            <a:ext cx="11113476" cy="2677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hlink"/>
              </a:buClr>
              <a:buSzPct val="90000"/>
              <a:buFont typeface="Wingdings" panose="05000000000000000000" pitchFamily="2" charset="2"/>
              <a:buBlip>
                <a:blip r:embed="rId2"/>
              </a:buBlip>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accent2"/>
              </a:buClr>
              <a:buSzPct val="90000"/>
              <a:buFont typeface="Wingdings" panose="05000000000000000000" pitchFamily="2" charset="2"/>
              <a:buBlip>
                <a:blip r:embed="rId3"/>
              </a:buBlip>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9pPr>
          </a:lstStyle>
          <a:p>
            <a:pPr algn="just" eaLnBrk="1" hangingPunct="1">
              <a:spcBef>
                <a:spcPct val="50000"/>
              </a:spcBef>
              <a:buClrTx/>
              <a:buSzTx/>
              <a:buFontTx/>
              <a:buNone/>
            </a:pPr>
            <a:r>
              <a:rPr lang="es-ES" altLang="es-CL" sz="2400" dirty="0"/>
              <a:t>Un gas ideal es un gas hipotético cuyo comportamiento de presión, volumen y temperatura se puede describir completamente con la ecuación del gas ideal.</a:t>
            </a:r>
          </a:p>
          <a:p>
            <a:pPr algn="just" eaLnBrk="1" hangingPunct="1">
              <a:spcBef>
                <a:spcPct val="50000"/>
              </a:spcBef>
              <a:buClrTx/>
              <a:buSzTx/>
              <a:buFontTx/>
              <a:buNone/>
            </a:pPr>
            <a:r>
              <a:rPr lang="es-ES" altLang="es-CL" sz="2400" dirty="0"/>
              <a:t>Esta ecuación sirve de modelo para explicar el comportamiento de los gases. Pero debe quedar claro que no existe un gas ideal en la naturaleza.</a:t>
            </a:r>
          </a:p>
          <a:p>
            <a:pPr algn="just" eaLnBrk="1" hangingPunct="1">
              <a:spcBef>
                <a:spcPct val="50000"/>
              </a:spcBef>
              <a:buClrTx/>
              <a:buSzTx/>
              <a:buFontTx/>
              <a:buNone/>
            </a:pPr>
            <a:r>
              <a:rPr lang="es-ES" altLang="es-CL" sz="2400" dirty="0"/>
              <a:t>Sin embargo, la mayoría de los gases se comportan de acuerdo a este modelo cuando se encuentran a baja presión y alta temperatura.</a:t>
            </a:r>
            <a:endParaRPr lang="el-GR" altLang="es-CL" sz="2400" dirty="0"/>
          </a:p>
        </p:txBody>
      </p:sp>
      <p:sp>
        <p:nvSpPr>
          <p:cNvPr id="31747" name="Text Box 5">
            <a:extLst>
              <a:ext uri="{FF2B5EF4-FFF2-40B4-BE49-F238E27FC236}">
                <a16:creationId xmlns:a16="http://schemas.microsoft.com/office/drawing/2014/main" id="{3EF888E9-4F7C-49EC-AAD4-A34F91192C44}"/>
              </a:ext>
            </a:extLst>
          </p:cNvPr>
          <p:cNvSpPr txBox="1">
            <a:spLocks noChangeArrowheads="1"/>
          </p:cNvSpPr>
          <p:nvPr/>
        </p:nvSpPr>
        <p:spPr bwMode="auto">
          <a:xfrm>
            <a:off x="4516559" y="1536941"/>
            <a:ext cx="2587625" cy="584775"/>
          </a:xfrm>
          <a:prstGeom prst="rect">
            <a:avLst/>
          </a:prstGeom>
          <a:solidFill>
            <a:schemeClr val="folHlink"/>
          </a:solidFill>
          <a:ln w="9525">
            <a:solidFill>
              <a:srgbClr val="FF3300"/>
            </a:solidFill>
            <a:miter lim="800000"/>
            <a:headEnd/>
            <a:tailEnd/>
          </a:ln>
        </p:spPr>
        <p:txBody>
          <a:bodyPr wrap="square">
            <a:spAutoFit/>
          </a:bodyPr>
          <a:lstStyle>
            <a:lvl1pPr>
              <a:spcBef>
                <a:spcPct val="20000"/>
              </a:spcBef>
              <a:buClr>
                <a:schemeClr val="hlink"/>
              </a:buClr>
              <a:buSzPct val="90000"/>
              <a:buFont typeface="Wingdings" panose="05000000000000000000" pitchFamily="2" charset="2"/>
              <a:buBlip>
                <a:blip r:embed="rId2"/>
              </a:buBlip>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accent2"/>
              </a:buClr>
              <a:buSzPct val="90000"/>
              <a:buFont typeface="Wingdings" panose="05000000000000000000" pitchFamily="2" charset="2"/>
              <a:buBlip>
                <a:blip r:embed="rId3"/>
              </a:buBlip>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9pPr>
          </a:lstStyle>
          <a:p>
            <a:pPr eaLnBrk="1" hangingPunct="1">
              <a:spcBef>
                <a:spcPct val="50000"/>
              </a:spcBef>
              <a:buClrTx/>
              <a:buSzTx/>
              <a:buFontTx/>
              <a:buNone/>
            </a:pPr>
            <a:r>
              <a:rPr lang="es-ES_tradnl" altLang="es-CL" dirty="0">
                <a:solidFill>
                  <a:schemeClr val="bg1">
                    <a:lumMod val="95000"/>
                    <a:lumOff val="5000"/>
                  </a:schemeClr>
                </a:solidFill>
              </a:rPr>
              <a:t>P V = n R T</a:t>
            </a:r>
          </a:p>
        </p:txBody>
      </p:sp>
      <p:sp>
        <p:nvSpPr>
          <p:cNvPr id="2" name="TextBox 1">
            <a:extLst>
              <a:ext uri="{FF2B5EF4-FFF2-40B4-BE49-F238E27FC236}">
                <a16:creationId xmlns:a16="http://schemas.microsoft.com/office/drawing/2014/main" id="{42AF8118-8463-44B5-88D4-79ECCB71816D}"/>
              </a:ext>
            </a:extLst>
          </p:cNvPr>
          <p:cNvSpPr txBox="1"/>
          <p:nvPr/>
        </p:nvSpPr>
        <p:spPr>
          <a:xfrm>
            <a:off x="391551" y="324806"/>
            <a:ext cx="11408898" cy="646331"/>
          </a:xfrm>
          <a:prstGeom prst="rect">
            <a:avLst/>
          </a:prstGeom>
          <a:gradFill flip="none" rotWithShape="1">
            <a:gsLst>
              <a:gs pos="0">
                <a:schemeClr val="tx1">
                  <a:lumMod val="75000"/>
                  <a:shade val="30000"/>
                  <a:satMod val="115000"/>
                </a:schemeClr>
              </a:gs>
              <a:gs pos="50000">
                <a:schemeClr val="tx1">
                  <a:lumMod val="75000"/>
                  <a:shade val="67500"/>
                  <a:satMod val="115000"/>
                </a:schemeClr>
              </a:gs>
              <a:gs pos="100000">
                <a:schemeClr val="tx1">
                  <a:lumMod val="75000"/>
                  <a:shade val="100000"/>
                  <a:satMod val="115000"/>
                </a:schemeClr>
              </a:gs>
            </a:gsLst>
            <a:lin ang="16200000" scaled="1"/>
            <a:tileRect/>
          </a:gradFill>
        </p:spPr>
        <p:txBody>
          <a:bodyPr wrap="square" rtlCol="0">
            <a:spAutoFit/>
          </a:bodyPr>
          <a:lstStyle/>
          <a:p>
            <a:pPr algn="ctr"/>
            <a:r>
              <a:rPr lang="es-CL" sz="3600" dirty="0">
                <a:solidFill>
                  <a:schemeClr val="bg1">
                    <a:lumMod val="95000"/>
                    <a:lumOff val="5000"/>
                  </a:schemeClr>
                </a:solidFill>
                <a:latin typeface="Arial" panose="020B0604020202020204" pitchFamily="34" charset="0"/>
                <a:cs typeface="Arial" panose="020B0604020202020204" pitchFamily="34" charset="0"/>
              </a:rPr>
              <a:t>Ecuación Gases Ideales</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ext Box 4">
            <a:extLst>
              <a:ext uri="{FF2B5EF4-FFF2-40B4-BE49-F238E27FC236}">
                <a16:creationId xmlns:a16="http://schemas.microsoft.com/office/drawing/2014/main" id="{5ED71EFE-8D20-4AF0-A13D-1E2AEDE23D90}"/>
              </a:ext>
            </a:extLst>
          </p:cNvPr>
          <p:cNvSpPr txBox="1">
            <a:spLocks noChangeArrowheads="1"/>
          </p:cNvSpPr>
          <p:nvPr/>
        </p:nvSpPr>
        <p:spPr bwMode="auto">
          <a:xfrm>
            <a:off x="281353" y="360304"/>
            <a:ext cx="11465169" cy="646331"/>
          </a:xfrm>
          <a:prstGeom prst="rect">
            <a:avLst/>
          </a:prstGeom>
          <a:solidFill>
            <a:schemeClr val="tx1">
              <a:lumMod val="65000"/>
            </a:schemeClr>
          </a:solidFill>
          <a:ln>
            <a:noFill/>
          </a:ln>
        </p:spPr>
        <p:txBody>
          <a:bodyPr wrap="square">
            <a:spAutoFit/>
          </a:bodyPr>
          <a:lstStyle>
            <a:lvl1pPr>
              <a:spcBef>
                <a:spcPct val="20000"/>
              </a:spcBef>
              <a:buClr>
                <a:schemeClr val="hlink"/>
              </a:buClr>
              <a:buSzPct val="90000"/>
              <a:buFont typeface="Wingdings" panose="05000000000000000000" pitchFamily="2" charset="2"/>
              <a:buBlip>
                <a:blip r:embed="rId2"/>
              </a:buBlip>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accent2"/>
              </a:buClr>
              <a:buSzPct val="90000"/>
              <a:buFont typeface="Wingdings" panose="05000000000000000000" pitchFamily="2" charset="2"/>
              <a:buBlip>
                <a:blip r:embed="rId3"/>
              </a:buBlip>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9pPr>
          </a:lstStyle>
          <a:p>
            <a:pPr algn="ctr" eaLnBrk="1" hangingPunct="1">
              <a:spcBef>
                <a:spcPct val="50000"/>
              </a:spcBef>
              <a:buClrTx/>
              <a:buSzTx/>
              <a:buFontTx/>
              <a:buNone/>
            </a:pPr>
            <a:r>
              <a:rPr lang="es-ES_tradnl" altLang="es-CL" sz="3600" dirty="0">
                <a:solidFill>
                  <a:schemeClr val="bg1">
                    <a:lumMod val="95000"/>
                    <a:lumOff val="5000"/>
                  </a:schemeClr>
                </a:solidFill>
              </a:rPr>
              <a:t>R, constante de los gases</a:t>
            </a:r>
          </a:p>
        </p:txBody>
      </p:sp>
      <p:sp>
        <p:nvSpPr>
          <p:cNvPr id="32771" name="Text Box 5">
            <a:extLst>
              <a:ext uri="{FF2B5EF4-FFF2-40B4-BE49-F238E27FC236}">
                <a16:creationId xmlns:a16="http://schemas.microsoft.com/office/drawing/2014/main" id="{82067161-3FA0-47CA-8C9A-1E1E564B0D63}"/>
              </a:ext>
            </a:extLst>
          </p:cNvPr>
          <p:cNvSpPr txBox="1">
            <a:spLocks noChangeArrowheads="1"/>
          </p:cNvSpPr>
          <p:nvPr/>
        </p:nvSpPr>
        <p:spPr bwMode="auto">
          <a:xfrm>
            <a:off x="2135188" y="1401763"/>
            <a:ext cx="4608512"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90000"/>
              <a:buFont typeface="Wingdings" panose="05000000000000000000" pitchFamily="2" charset="2"/>
              <a:buBlip>
                <a:blip r:embed="rId2"/>
              </a:buBlip>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accent2"/>
              </a:buClr>
              <a:buSzPct val="90000"/>
              <a:buFont typeface="Wingdings" panose="05000000000000000000" pitchFamily="2" charset="2"/>
              <a:buBlip>
                <a:blip r:embed="rId3"/>
              </a:buBlip>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9pPr>
          </a:lstStyle>
          <a:p>
            <a:pPr eaLnBrk="1" hangingPunct="1">
              <a:spcBef>
                <a:spcPct val="50000"/>
              </a:spcBef>
              <a:buClrTx/>
              <a:buSzTx/>
              <a:buFontTx/>
              <a:buNone/>
            </a:pPr>
            <a:endParaRPr lang="es-CL" altLang="es-CL" sz="1800"/>
          </a:p>
        </p:txBody>
      </p:sp>
      <p:sp>
        <p:nvSpPr>
          <p:cNvPr id="32772" name="Text Box 6">
            <a:extLst>
              <a:ext uri="{FF2B5EF4-FFF2-40B4-BE49-F238E27FC236}">
                <a16:creationId xmlns:a16="http://schemas.microsoft.com/office/drawing/2014/main" id="{AC82A5B4-EAA3-40C6-97C6-DD20766BE001}"/>
              </a:ext>
            </a:extLst>
          </p:cNvPr>
          <p:cNvSpPr txBox="1">
            <a:spLocks noChangeArrowheads="1"/>
          </p:cNvSpPr>
          <p:nvPr/>
        </p:nvSpPr>
        <p:spPr bwMode="auto">
          <a:xfrm>
            <a:off x="450166" y="1268413"/>
            <a:ext cx="11296357" cy="36009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hlink"/>
              </a:buClr>
              <a:buSzPct val="90000"/>
              <a:buFont typeface="Wingdings" panose="05000000000000000000" pitchFamily="2" charset="2"/>
              <a:buBlip>
                <a:blip r:embed="rId2"/>
              </a:buBlip>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accent2"/>
              </a:buClr>
              <a:buSzPct val="90000"/>
              <a:buFont typeface="Wingdings" panose="05000000000000000000" pitchFamily="2" charset="2"/>
              <a:buBlip>
                <a:blip r:embed="rId3"/>
              </a:buBlip>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9pPr>
          </a:lstStyle>
          <a:p>
            <a:pPr algn="just" eaLnBrk="1" hangingPunct="1">
              <a:spcBef>
                <a:spcPct val="50000"/>
              </a:spcBef>
              <a:buClrTx/>
              <a:buSzTx/>
              <a:buFontTx/>
              <a:buNone/>
            </a:pPr>
            <a:r>
              <a:rPr lang="es-ES_tradnl" altLang="es-CL" sz="2400" dirty="0"/>
              <a:t>La constante de los gases, R, se midió experimentalmente. Se fijaron condiciones de presión y temperatura, se colocó un mol de gas y se midió el volumen. Con estos cuatro datos se obtuvo la constante de los gases.</a:t>
            </a:r>
          </a:p>
          <a:p>
            <a:pPr algn="just" eaLnBrk="1" hangingPunct="1">
              <a:spcBef>
                <a:spcPct val="50000"/>
              </a:spcBef>
              <a:buClrTx/>
              <a:buSzTx/>
              <a:buFontTx/>
              <a:buNone/>
            </a:pPr>
            <a:r>
              <a:rPr lang="es-ES_tradnl" altLang="es-CL" sz="2400" dirty="0"/>
              <a:t>En condiciones estándar de temperatura y presión, es decir, 273.15 K y 101.325 kPa, un mol de un gas ocupa un volumen de 22.4 L. de la ecuación del gas ideal se despeja R, se sustituyen los valores  y se obtiene.</a:t>
            </a:r>
          </a:p>
          <a:p>
            <a:pPr algn="just" eaLnBrk="1" hangingPunct="1">
              <a:spcBef>
                <a:spcPct val="50000"/>
              </a:spcBef>
              <a:buClrTx/>
              <a:buSzTx/>
              <a:buFontTx/>
              <a:buNone/>
            </a:pPr>
            <a:r>
              <a:rPr lang="es-ES_tradnl" altLang="es-CL" sz="2400" dirty="0"/>
              <a:t>        R = 8.314 kPa L   = 8.314 J     =   0.082 atm L</a:t>
            </a:r>
          </a:p>
          <a:p>
            <a:pPr algn="just" eaLnBrk="1" hangingPunct="1">
              <a:spcBef>
                <a:spcPct val="50000"/>
              </a:spcBef>
              <a:buClrTx/>
              <a:buSzTx/>
              <a:buFontTx/>
              <a:buNone/>
            </a:pPr>
            <a:r>
              <a:rPr lang="es-ES_tradnl" altLang="es-CL" sz="2400" dirty="0"/>
              <a:t>                         mol K         mol K                   mol K</a:t>
            </a:r>
          </a:p>
        </p:txBody>
      </p:sp>
      <p:sp>
        <p:nvSpPr>
          <p:cNvPr id="32773" name="Line 7">
            <a:extLst>
              <a:ext uri="{FF2B5EF4-FFF2-40B4-BE49-F238E27FC236}">
                <a16:creationId xmlns:a16="http://schemas.microsoft.com/office/drawing/2014/main" id="{E72622BF-91E0-4888-A90F-1FEB6B91F22B}"/>
              </a:ext>
            </a:extLst>
          </p:cNvPr>
          <p:cNvSpPr>
            <a:spLocks noChangeShapeType="1"/>
          </p:cNvSpPr>
          <p:nvPr/>
        </p:nvSpPr>
        <p:spPr bwMode="auto">
          <a:xfrm>
            <a:off x="2615736" y="4281805"/>
            <a:ext cx="100806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s-CL"/>
          </a:p>
        </p:txBody>
      </p:sp>
      <p:sp>
        <p:nvSpPr>
          <p:cNvPr id="32774" name="Line 8">
            <a:extLst>
              <a:ext uri="{FF2B5EF4-FFF2-40B4-BE49-F238E27FC236}">
                <a16:creationId xmlns:a16="http://schemas.microsoft.com/office/drawing/2014/main" id="{BBBE4758-C435-47B8-A748-1E08736E7FED}"/>
              </a:ext>
            </a:extLst>
          </p:cNvPr>
          <p:cNvSpPr>
            <a:spLocks noChangeShapeType="1"/>
          </p:cNvSpPr>
          <p:nvPr/>
        </p:nvSpPr>
        <p:spPr bwMode="auto">
          <a:xfrm>
            <a:off x="4131922" y="4281805"/>
            <a:ext cx="72072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s-CL"/>
          </a:p>
        </p:txBody>
      </p:sp>
      <p:sp>
        <p:nvSpPr>
          <p:cNvPr id="32775" name="Line 9">
            <a:extLst>
              <a:ext uri="{FF2B5EF4-FFF2-40B4-BE49-F238E27FC236}">
                <a16:creationId xmlns:a16="http://schemas.microsoft.com/office/drawing/2014/main" id="{ED235E92-5AE1-4809-BFB6-1CD49C2CFADA}"/>
              </a:ext>
            </a:extLst>
          </p:cNvPr>
          <p:cNvSpPr>
            <a:spLocks noChangeShapeType="1"/>
          </p:cNvSpPr>
          <p:nvPr/>
        </p:nvSpPr>
        <p:spPr bwMode="auto">
          <a:xfrm>
            <a:off x="6469406" y="4281805"/>
            <a:ext cx="935037"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s-CL"/>
          </a:p>
        </p:txBody>
      </p:sp>
      <p:sp>
        <p:nvSpPr>
          <p:cNvPr id="32776" name="Text Box 10">
            <a:extLst>
              <a:ext uri="{FF2B5EF4-FFF2-40B4-BE49-F238E27FC236}">
                <a16:creationId xmlns:a16="http://schemas.microsoft.com/office/drawing/2014/main" id="{8F5B6002-E2AE-4FBF-BB0E-2448552D5337}"/>
              </a:ext>
            </a:extLst>
          </p:cNvPr>
          <p:cNvSpPr txBox="1">
            <a:spLocks noChangeArrowheads="1"/>
          </p:cNvSpPr>
          <p:nvPr/>
        </p:nvSpPr>
        <p:spPr bwMode="auto">
          <a:xfrm>
            <a:off x="2089636" y="5391149"/>
            <a:ext cx="877062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hlink"/>
              </a:buClr>
              <a:buSzPct val="90000"/>
              <a:buFont typeface="Wingdings" panose="05000000000000000000" pitchFamily="2" charset="2"/>
              <a:buBlip>
                <a:blip r:embed="rId2"/>
              </a:buBlip>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accent2"/>
              </a:buClr>
              <a:buSzPct val="90000"/>
              <a:buFont typeface="Wingdings" panose="05000000000000000000" pitchFamily="2" charset="2"/>
              <a:buBlip>
                <a:blip r:embed="rId3"/>
              </a:buBlip>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9pPr>
          </a:lstStyle>
          <a:p>
            <a:pPr eaLnBrk="1" hangingPunct="1">
              <a:spcBef>
                <a:spcPct val="50000"/>
              </a:spcBef>
              <a:buClrTx/>
              <a:buSzTx/>
              <a:buFontTx/>
              <a:buNone/>
            </a:pPr>
            <a:r>
              <a:rPr lang="es-ES_tradnl" altLang="es-CL" sz="2800">
                <a:solidFill>
                  <a:srgbClr val="FF3300"/>
                </a:solidFill>
              </a:rPr>
              <a:t>La constante R es la misma para todos los gases.</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1 CuadroTexto">
            <a:extLst>
              <a:ext uri="{FF2B5EF4-FFF2-40B4-BE49-F238E27FC236}">
                <a16:creationId xmlns:a16="http://schemas.microsoft.com/office/drawing/2014/main" id="{71383E95-02C7-4FD0-97AE-BE78550CBF04}"/>
              </a:ext>
            </a:extLst>
          </p:cNvPr>
          <p:cNvSpPr txBox="1">
            <a:spLocks noChangeArrowheads="1"/>
          </p:cNvSpPr>
          <p:nvPr/>
        </p:nvSpPr>
        <p:spPr bwMode="auto">
          <a:xfrm>
            <a:off x="281355" y="500063"/>
            <a:ext cx="10958732" cy="646331"/>
          </a:xfrm>
          <a:prstGeom prst="rect">
            <a:avLst/>
          </a:prstGeom>
          <a:solidFill>
            <a:schemeClr val="tx2">
              <a:lumMod val="10000"/>
            </a:schemeClr>
          </a:solidFill>
          <a:ln>
            <a:noFill/>
          </a:ln>
        </p:spPr>
        <p:txBody>
          <a:bodyPr wrap="square">
            <a:spAutoFit/>
          </a:bodyPr>
          <a:lstStyle>
            <a:lvl1pPr>
              <a:spcBef>
                <a:spcPct val="20000"/>
              </a:spcBef>
              <a:buClr>
                <a:schemeClr val="hlink"/>
              </a:buClr>
              <a:buSzPct val="90000"/>
              <a:buFont typeface="Wingdings" panose="05000000000000000000" pitchFamily="2" charset="2"/>
              <a:buBlip>
                <a:blip r:embed="rId2"/>
              </a:buBlip>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accent2"/>
              </a:buClr>
              <a:buSzPct val="90000"/>
              <a:buFont typeface="Wingdings" panose="05000000000000000000" pitchFamily="2" charset="2"/>
              <a:buBlip>
                <a:blip r:embed="rId3"/>
              </a:buBlip>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9pPr>
          </a:lstStyle>
          <a:p>
            <a:pPr algn="ctr" eaLnBrk="1" hangingPunct="1">
              <a:spcBef>
                <a:spcPct val="0"/>
              </a:spcBef>
              <a:buClrTx/>
              <a:buSzTx/>
              <a:buFontTx/>
              <a:buNone/>
            </a:pPr>
            <a:r>
              <a:rPr lang="es-CL" altLang="es-CL" sz="3600"/>
              <a:t>Resumen</a:t>
            </a:r>
          </a:p>
        </p:txBody>
      </p:sp>
      <p:sp>
        <p:nvSpPr>
          <p:cNvPr id="33795" name="2 CuadroTexto">
            <a:extLst>
              <a:ext uri="{FF2B5EF4-FFF2-40B4-BE49-F238E27FC236}">
                <a16:creationId xmlns:a16="http://schemas.microsoft.com/office/drawing/2014/main" id="{558E4FCB-0A4B-48B9-BA63-E202C5D8EA68}"/>
              </a:ext>
            </a:extLst>
          </p:cNvPr>
          <p:cNvSpPr txBox="1">
            <a:spLocks noChangeArrowheads="1"/>
          </p:cNvSpPr>
          <p:nvPr/>
        </p:nvSpPr>
        <p:spPr bwMode="auto">
          <a:xfrm>
            <a:off x="647114" y="1285876"/>
            <a:ext cx="10818055" cy="3539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hlink"/>
              </a:buClr>
              <a:buSzPct val="90000"/>
              <a:buFont typeface="Wingdings" panose="05000000000000000000" pitchFamily="2" charset="2"/>
              <a:buBlip>
                <a:blip r:embed="rId2"/>
              </a:buBlip>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accent2"/>
              </a:buClr>
              <a:buSzPct val="90000"/>
              <a:buFont typeface="Wingdings" panose="05000000000000000000" pitchFamily="2" charset="2"/>
              <a:buBlip>
                <a:blip r:embed="rId3"/>
              </a:buBlip>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9pPr>
          </a:lstStyle>
          <a:p>
            <a:pPr algn="just" eaLnBrk="1" hangingPunct="1">
              <a:spcBef>
                <a:spcPct val="0"/>
              </a:spcBef>
              <a:buClrTx/>
              <a:buSzTx/>
              <a:buFontTx/>
              <a:buChar char="-"/>
            </a:pPr>
            <a:r>
              <a:rPr lang="es-CL" altLang="es-CL" sz="2800" dirty="0"/>
              <a:t>Las leyes fundamentales de los gases se utilizan para determinar alguno de los parámetros como: presión, volumen, temperatura o cantidad de sustancia, para un gas que cambia alguna de estas condiciones, o sea, para comparar dos condiciones distintas de un mismo gas.</a:t>
            </a:r>
          </a:p>
          <a:p>
            <a:pPr algn="just" eaLnBrk="1" hangingPunct="1">
              <a:spcBef>
                <a:spcPct val="0"/>
              </a:spcBef>
              <a:buClrTx/>
              <a:buSzTx/>
              <a:buFontTx/>
              <a:buChar char="-"/>
            </a:pPr>
            <a:endParaRPr lang="es-CL" altLang="es-CL" sz="2800" dirty="0"/>
          </a:p>
          <a:p>
            <a:pPr algn="just" eaLnBrk="1" hangingPunct="1">
              <a:spcBef>
                <a:spcPct val="0"/>
              </a:spcBef>
              <a:buClrTx/>
              <a:buSzTx/>
              <a:buFontTx/>
              <a:buChar char="-"/>
            </a:pPr>
            <a:r>
              <a:rPr lang="es-CL" altLang="es-CL" sz="2800" dirty="0"/>
              <a:t>La ecuación del gas ideal se utiliza para determinar uno de los cuatro parámetros conociendo los otros tres.</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1 CuadroTexto">
            <a:extLst>
              <a:ext uri="{FF2B5EF4-FFF2-40B4-BE49-F238E27FC236}">
                <a16:creationId xmlns:a16="http://schemas.microsoft.com/office/drawing/2014/main" id="{B8E2CAC0-27E3-4AAE-A54D-9E7C96D5C6C4}"/>
              </a:ext>
            </a:extLst>
          </p:cNvPr>
          <p:cNvSpPr txBox="1">
            <a:spLocks noChangeArrowheads="1"/>
          </p:cNvSpPr>
          <p:nvPr/>
        </p:nvSpPr>
        <p:spPr bwMode="auto">
          <a:xfrm>
            <a:off x="351692" y="285751"/>
            <a:ext cx="11690253" cy="646331"/>
          </a:xfrm>
          <a:prstGeom prst="rect">
            <a:avLst/>
          </a:prstGeom>
          <a:solidFill>
            <a:schemeClr val="accent1">
              <a:lumMod val="50000"/>
            </a:schemeClr>
          </a:solidFill>
          <a:ln>
            <a:noFill/>
          </a:ln>
        </p:spPr>
        <p:txBody>
          <a:bodyPr wrap="square">
            <a:spAutoFit/>
          </a:bodyPr>
          <a:lstStyle>
            <a:lvl1pPr>
              <a:spcBef>
                <a:spcPct val="20000"/>
              </a:spcBef>
              <a:buClr>
                <a:schemeClr val="hlink"/>
              </a:buClr>
              <a:buSzPct val="90000"/>
              <a:buFont typeface="Wingdings" panose="05000000000000000000" pitchFamily="2" charset="2"/>
              <a:buBlip>
                <a:blip r:embed="rId2"/>
              </a:buBlip>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accent2"/>
              </a:buClr>
              <a:buSzPct val="90000"/>
              <a:buFont typeface="Wingdings" panose="05000000000000000000" pitchFamily="2" charset="2"/>
              <a:buBlip>
                <a:blip r:embed="rId3"/>
              </a:buBlip>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9pPr>
          </a:lstStyle>
          <a:p>
            <a:pPr algn="ctr" eaLnBrk="1" hangingPunct="1">
              <a:spcBef>
                <a:spcPct val="0"/>
              </a:spcBef>
              <a:buClrTx/>
              <a:buSzTx/>
              <a:buFontTx/>
              <a:buNone/>
            </a:pPr>
            <a:r>
              <a:rPr lang="es-CL" altLang="es-CL" sz="3600" dirty="0"/>
              <a:t>Ejercicios</a:t>
            </a:r>
          </a:p>
        </p:txBody>
      </p:sp>
      <p:sp>
        <p:nvSpPr>
          <p:cNvPr id="34819" name="2 CuadroTexto">
            <a:extLst>
              <a:ext uri="{FF2B5EF4-FFF2-40B4-BE49-F238E27FC236}">
                <a16:creationId xmlns:a16="http://schemas.microsoft.com/office/drawing/2014/main" id="{3EDE898B-2962-473F-826E-F48CCF45837C}"/>
              </a:ext>
            </a:extLst>
          </p:cNvPr>
          <p:cNvSpPr txBox="1">
            <a:spLocks noChangeArrowheads="1"/>
          </p:cNvSpPr>
          <p:nvPr/>
        </p:nvSpPr>
        <p:spPr bwMode="auto">
          <a:xfrm>
            <a:off x="351692" y="1000125"/>
            <a:ext cx="11690253" cy="2246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hlink"/>
              </a:buClr>
              <a:buSzPct val="90000"/>
              <a:buFont typeface="Wingdings" panose="05000000000000000000" pitchFamily="2" charset="2"/>
              <a:buBlip>
                <a:blip r:embed="rId2"/>
              </a:buBlip>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accent2"/>
              </a:buClr>
              <a:buSzPct val="90000"/>
              <a:buFont typeface="Wingdings" panose="05000000000000000000" pitchFamily="2" charset="2"/>
              <a:buBlip>
                <a:blip r:embed="rId3"/>
              </a:buBlip>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9pPr>
          </a:lstStyle>
          <a:p>
            <a:pPr algn="just" eaLnBrk="1" hangingPunct="1">
              <a:spcBef>
                <a:spcPct val="0"/>
              </a:spcBef>
              <a:buClrTx/>
              <a:buSzTx/>
              <a:buFontTx/>
              <a:buNone/>
            </a:pPr>
            <a:r>
              <a:rPr lang="es-CL" altLang="es-CL" sz="2800" dirty="0"/>
              <a:t>1.- Cierta cantidad de amoniaco a 25°C y 1 atm de presión ocupa un volumen de 0.635L, ¿Que volumen ocupará esa misma cantidad de NH</a:t>
            </a:r>
            <a:r>
              <a:rPr lang="es-CL" altLang="es-CL" sz="2800" baseline="-25000" dirty="0"/>
              <a:t>3</a:t>
            </a:r>
            <a:r>
              <a:rPr lang="es-CL" altLang="es-CL" sz="2800" dirty="0"/>
              <a:t> a la misma temperatura, pero si la presión aumenta a 1.5 atm?</a:t>
            </a:r>
          </a:p>
          <a:p>
            <a:pPr algn="just" eaLnBrk="1" hangingPunct="1">
              <a:spcBef>
                <a:spcPct val="0"/>
              </a:spcBef>
              <a:buClrTx/>
              <a:buSzTx/>
              <a:buFontTx/>
              <a:buNone/>
            </a:pPr>
            <a:endParaRPr lang="es-CL" altLang="es-CL" sz="2800" dirty="0"/>
          </a:p>
          <a:p>
            <a:pPr algn="just" eaLnBrk="1" hangingPunct="1">
              <a:spcBef>
                <a:spcPct val="0"/>
              </a:spcBef>
              <a:buClrTx/>
              <a:buSzTx/>
              <a:buFontTx/>
              <a:buNone/>
            </a:pPr>
            <a:endParaRPr lang="es-CL" altLang="es-CL" sz="2800" dirty="0"/>
          </a:p>
        </p:txBody>
      </p:sp>
      <mc:AlternateContent xmlns:mc="http://schemas.openxmlformats.org/markup-compatibility/2006">
        <mc:Choice xmlns:p14="http://schemas.microsoft.com/office/powerpoint/2010/main" Requires="p14">
          <p:contentPart p14:bwMode="auto" r:id="rId5">
            <p14:nvContentPartPr>
              <p14:cNvPr id="2" name="Ink 1">
                <a:extLst>
                  <a:ext uri="{FF2B5EF4-FFF2-40B4-BE49-F238E27FC236}">
                    <a16:creationId xmlns:a16="http://schemas.microsoft.com/office/drawing/2014/main" id="{7B6B12AE-ED3B-44E6-B8AD-F47BA0BE2E07}"/>
                  </a:ext>
                </a:extLst>
              </p14:cNvPr>
              <p14:cNvContentPartPr/>
              <p14:nvPr/>
            </p14:nvContentPartPr>
            <p14:xfrm>
              <a:off x="385920" y="1756800"/>
              <a:ext cx="10429200" cy="3493080"/>
            </p14:xfrm>
          </p:contentPart>
        </mc:Choice>
        <mc:Fallback>
          <p:pic>
            <p:nvPicPr>
              <p:cNvPr id="2" name="Ink 1">
                <a:extLst>
                  <a:ext uri="{FF2B5EF4-FFF2-40B4-BE49-F238E27FC236}">
                    <a16:creationId xmlns:a16="http://schemas.microsoft.com/office/drawing/2014/main" id="{7B6B12AE-ED3B-44E6-B8AD-F47BA0BE2E07}"/>
                  </a:ext>
                </a:extLst>
              </p:cNvPr>
              <p:cNvPicPr/>
              <p:nvPr/>
            </p:nvPicPr>
            <p:blipFill>
              <a:blip r:embed="rId6"/>
              <a:stretch>
                <a:fillRect/>
              </a:stretch>
            </p:blipFill>
            <p:spPr>
              <a:xfrm>
                <a:off x="376560" y="1747440"/>
                <a:ext cx="10447920" cy="3511800"/>
              </a:xfrm>
              <a:prstGeom prst="rect">
                <a:avLst/>
              </a:prstGeom>
            </p:spPr>
          </p:pic>
        </mc:Fallback>
      </mc:AlternateContent>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B51924C-9AE8-4DA3-AF78-14681412221D}"/>
              </a:ext>
            </a:extLst>
          </p:cNvPr>
          <p:cNvSpPr txBox="1"/>
          <p:nvPr/>
        </p:nvSpPr>
        <p:spPr>
          <a:xfrm>
            <a:off x="360218" y="348872"/>
            <a:ext cx="11485418" cy="1384995"/>
          </a:xfrm>
          <a:prstGeom prst="rect">
            <a:avLst/>
          </a:prstGeom>
          <a:noFill/>
        </p:spPr>
        <p:txBody>
          <a:bodyPr wrap="square">
            <a:spAutoFit/>
          </a:bodyPr>
          <a:lstStyle/>
          <a:p>
            <a:pPr algn="just" eaLnBrk="1" hangingPunct="1">
              <a:spcBef>
                <a:spcPct val="0"/>
              </a:spcBef>
              <a:buClrTx/>
              <a:buSzTx/>
              <a:buFontTx/>
              <a:buNone/>
            </a:pPr>
            <a:r>
              <a:rPr lang="es-CL" altLang="es-CL" sz="2800" dirty="0">
                <a:latin typeface="Arial" panose="020B0604020202020204" pitchFamily="34" charset="0"/>
                <a:cs typeface="Arial" panose="020B0604020202020204" pitchFamily="34" charset="0"/>
              </a:rPr>
              <a:t>2.- El volumen de cierta cantidad de N</a:t>
            </a:r>
            <a:r>
              <a:rPr lang="es-CL" altLang="es-CL" sz="2800" baseline="-25000" dirty="0">
                <a:latin typeface="Arial" panose="020B0604020202020204" pitchFamily="34" charset="0"/>
                <a:cs typeface="Arial" panose="020B0604020202020204" pitchFamily="34" charset="0"/>
              </a:rPr>
              <a:t>2</a:t>
            </a:r>
            <a:r>
              <a:rPr lang="es-CL" altLang="es-CL" sz="2800" dirty="0">
                <a:latin typeface="Arial" panose="020B0604020202020204" pitchFamily="34" charset="0"/>
                <a:cs typeface="Arial" panose="020B0604020202020204" pitchFamily="34" charset="0"/>
              </a:rPr>
              <a:t> a presión constante, a 20°C es 53.5 </a:t>
            </a:r>
            <a:r>
              <a:rPr lang="es-CL" altLang="es-CL" sz="2800" dirty="0" err="1">
                <a:latin typeface="Arial" panose="020B0604020202020204" pitchFamily="34" charset="0"/>
                <a:cs typeface="Arial" panose="020B0604020202020204" pitchFamily="34" charset="0"/>
              </a:rPr>
              <a:t>mL</a:t>
            </a:r>
            <a:r>
              <a:rPr lang="es-CL" altLang="es-CL" sz="2800" dirty="0">
                <a:latin typeface="Arial" panose="020B0604020202020204" pitchFamily="34" charset="0"/>
                <a:cs typeface="Arial" panose="020B0604020202020204" pitchFamily="34" charset="0"/>
              </a:rPr>
              <a:t>. ¿Qué volumen ocupará esa misma cantidad de nitrógeno si la temperatura aumenta al doble?</a:t>
            </a:r>
          </a:p>
        </p:txBody>
      </p:sp>
      <mc:AlternateContent xmlns:mc="http://schemas.openxmlformats.org/markup-compatibility/2006">
        <mc:Choice xmlns:p14="http://schemas.microsoft.com/office/powerpoint/2010/main" Requires="p14">
          <p:contentPart p14:bwMode="auto" r:id="rId2">
            <p14:nvContentPartPr>
              <p14:cNvPr id="2" name="Ink 1">
                <a:extLst>
                  <a:ext uri="{FF2B5EF4-FFF2-40B4-BE49-F238E27FC236}">
                    <a16:creationId xmlns:a16="http://schemas.microsoft.com/office/drawing/2014/main" id="{DE30A63D-B835-41DF-A13C-797CB6EA5DF8}"/>
                  </a:ext>
                </a:extLst>
              </p14:cNvPr>
              <p14:cNvContentPartPr/>
              <p14:nvPr/>
            </p14:nvContentPartPr>
            <p14:xfrm>
              <a:off x="214560" y="1679760"/>
              <a:ext cx="9912240" cy="2996640"/>
            </p14:xfrm>
          </p:contentPart>
        </mc:Choice>
        <mc:Fallback>
          <p:pic>
            <p:nvPicPr>
              <p:cNvPr id="2" name="Ink 1">
                <a:extLst>
                  <a:ext uri="{FF2B5EF4-FFF2-40B4-BE49-F238E27FC236}">
                    <a16:creationId xmlns:a16="http://schemas.microsoft.com/office/drawing/2014/main" id="{DE30A63D-B835-41DF-A13C-797CB6EA5DF8}"/>
                  </a:ext>
                </a:extLst>
              </p:cNvPr>
              <p:cNvPicPr/>
              <p:nvPr/>
            </p:nvPicPr>
            <p:blipFill>
              <a:blip r:embed="rId3"/>
              <a:stretch>
                <a:fillRect/>
              </a:stretch>
            </p:blipFill>
            <p:spPr>
              <a:xfrm>
                <a:off x="205200" y="1670400"/>
                <a:ext cx="9930960" cy="3015360"/>
              </a:xfrm>
              <a:prstGeom prst="rect">
                <a:avLst/>
              </a:prstGeom>
            </p:spPr>
          </p:pic>
        </mc:Fallback>
      </mc:AlternateContent>
    </p:spTree>
    <p:extLst>
      <p:ext uri="{BB962C8B-B14F-4D97-AF65-F5344CB8AC3E}">
        <p14:creationId xmlns:p14="http://schemas.microsoft.com/office/powerpoint/2010/main" val="41310381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6C5723D-CDA3-4506-B0C1-A5ADB5541412}"/>
              </a:ext>
            </a:extLst>
          </p:cNvPr>
          <p:cNvSpPr txBox="1"/>
          <p:nvPr/>
        </p:nvSpPr>
        <p:spPr>
          <a:xfrm>
            <a:off x="277090" y="376535"/>
            <a:ext cx="11665527" cy="954107"/>
          </a:xfrm>
          <a:prstGeom prst="rect">
            <a:avLst/>
          </a:prstGeom>
          <a:noFill/>
        </p:spPr>
        <p:txBody>
          <a:bodyPr wrap="square">
            <a:spAutoFit/>
          </a:bodyPr>
          <a:lstStyle/>
          <a:p>
            <a:pPr algn="just" eaLnBrk="1" hangingPunct="1">
              <a:spcBef>
                <a:spcPct val="0"/>
              </a:spcBef>
              <a:buClrTx/>
              <a:buSzTx/>
              <a:buFontTx/>
              <a:buNone/>
            </a:pPr>
            <a:r>
              <a:rPr lang="es-CL" altLang="es-CL" sz="2800" dirty="0">
                <a:latin typeface="Arial" panose="020B0604020202020204" pitchFamily="34" charset="0"/>
                <a:cs typeface="Arial" panose="020B0604020202020204" pitchFamily="34" charset="0"/>
              </a:rPr>
              <a:t>3.- A 25°C y 1 atm, 2.33 moles de H</a:t>
            </a:r>
            <a:r>
              <a:rPr lang="es-CL" altLang="es-CL" sz="2800" baseline="-25000" dirty="0">
                <a:latin typeface="Arial" panose="020B0604020202020204" pitchFamily="34" charset="0"/>
                <a:cs typeface="Arial" panose="020B0604020202020204" pitchFamily="34" charset="0"/>
              </a:rPr>
              <a:t>2</a:t>
            </a:r>
            <a:r>
              <a:rPr lang="es-CL" altLang="es-CL" sz="2800" dirty="0">
                <a:latin typeface="Arial" panose="020B0604020202020204" pitchFamily="34" charset="0"/>
                <a:cs typeface="Arial" panose="020B0604020202020204" pitchFamily="34" charset="0"/>
              </a:rPr>
              <a:t> ocupan un volumen de 68 L. ¿Qué volumen ocuparán 0.781 moles a la misma P y T?</a:t>
            </a:r>
          </a:p>
        </p:txBody>
      </p:sp>
      <mc:AlternateContent xmlns:mc="http://schemas.openxmlformats.org/markup-compatibility/2006">
        <mc:Choice xmlns:p14="http://schemas.microsoft.com/office/powerpoint/2010/main" Requires="p14">
          <p:contentPart p14:bwMode="auto" r:id="rId2">
            <p14:nvContentPartPr>
              <p14:cNvPr id="2" name="Ink 1">
                <a:extLst>
                  <a:ext uri="{FF2B5EF4-FFF2-40B4-BE49-F238E27FC236}">
                    <a16:creationId xmlns:a16="http://schemas.microsoft.com/office/drawing/2014/main" id="{6267F389-0F49-4B57-AD45-8AB04E05F920}"/>
                  </a:ext>
                </a:extLst>
              </p14:cNvPr>
              <p14:cNvContentPartPr/>
              <p14:nvPr/>
            </p14:nvContentPartPr>
            <p14:xfrm>
              <a:off x="224640" y="1374120"/>
              <a:ext cx="10104840" cy="3166920"/>
            </p14:xfrm>
          </p:contentPart>
        </mc:Choice>
        <mc:Fallback>
          <p:pic>
            <p:nvPicPr>
              <p:cNvPr id="2" name="Ink 1">
                <a:extLst>
                  <a:ext uri="{FF2B5EF4-FFF2-40B4-BE49-F238E27FC236}">
                    <a16:creationId xmlns:a16="http://schemas.microsoft.com/office/drawing/2014/main" id="{6267F389-0F49-4B57-AD45-8AB04E05F920}"/>
                  </a:ext>
                </a:extLst>
              </p:cNvPr>
              <p:cNvPicPr/>
              <p:nvPr/>
            </p:nvPicPr>
            <p:blipFill>
              <a:blip r:embed="rId3"/>
              <a:stretch>
                <a:fillRect/>
              </a:stretch>
            </p:blipFill>
            <p:spPr>
              <a:xfrm>
                <a:off x="215280" y="1364760"/>
                <a:ext cx="10123560" cy="3185640"/>
              </a:xfrm>
              <a:prstGeom prst="rect">
                <a:avLst/>
              </a:prstGeom>
            </p:spPr>
          </p:pic>
        </mc:Fallback>
      </mc:AlternateContent>
    </p:spTree>
    <p:extLst>
      <p:ext uri="{BB962C8B-B14F-4D97-AF65-F5344CB8AC3E}">
        <p14:creationId xmlns:p14="http://schemas.microsoft.com/office/powerpoint/2010/main" val="8518171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ext Box 4">
            <a:extLst>
              <a:ext uri="{FF2B5EF4-FFF2-40B4-BE49-F238E27FC236}">
                <a16:creationId xmlns:a16="http://schemas.microsoft.com/office/drawing/2014/main" id="{CDC1B47D-0738-4F4A-832E-352971E2DFFC}"/>
              </a:ext>
            </a:extLst>
          </p:cNvPr>
          <p:cNvSpPr txBox="1">
            <a:spLocks noChangeArrowheads="1"/>
          </p:cNvSpPr>
          <p:nvPr/>
        </p:nvSpPr>
        <p:spPr bwMode="auto">
          <a:xfrm>
            <a:off x="196948" y="241309"/>
            <a:ext cx="11802793" cy="646331"/>
          </a:xfrm>
          <a:prstGeom prst="rect">
            <a:avLst/>
          </a:prstGeom>
          <a:gradFill flip="none" rotWithShape="1">
            <a:gsLst>
              <a:gs pos="0">
                <a:schemeClr val="accent1">
                  <a:lumMod val="20000"/>
                  <a:lumOff val="80000"/>
                  <a:shade val="30000"/>
                  <a:satMod val="115000"/>
                </a:schemeClr>
              </a:gs>
              <a:gs pos="50000">
                <a:schemeClr val="accent1">
                  <a:lumMod val="20000"/>
                  <a:lumOff val="80000"/>
                  <a:shade val="67500"/>
                  <a:satMod val="115000"/>
                </a:schemeClr>
              </a:gs>
              <a:gs pos="100000">
                <a:schemeClr val="accent1">
                  <a:lumMod val="20000"/>
                  <a:lumOff val="80000"/>
                  <a:shade val="100000"/>
                  <a:satMod val="115000"/>
                </a:schemeClr>
              </a:gs>
            </a:gsLst>
            <a:lin ang="16200000" scaled="1"/>
            <a:tileRect/>
          </a:gradFill>
          <a:ln>
            <a:noFill/>
          </a:ln>
        </p:spPr>
        <p:txBody>
          <a:bodyPr wrap="square">
            <a:spAutoFit/>
          </a:bodyPr>
          <a:lstStyle>
            <a:lvl1pPr>
              <a:spcBef>
                <a:spcPct val="20000"/>
              </a:spcBef>
              <a:buClr>
                <a:schemeClr val="hlink"/>
              </a:buClr>
              <a:buSzPct val="90000"/>
              <a:buFont typeface="Wingdings" panose="05000000000000000000" pitchFamily="2" charset="2"/>
              <a:buBlip>
                <a:blip r:embed="rId2"/>
              </a:buBlip>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accent2"/>
              </a:buClr>
              <a:buSzPct val="90000"/>
              <a:buFont typeface="Wingdings" panose="05000000000000000000" pitchFamily="2" charset="2"/>
              <a:buBlip>
                <a:blip r:embed="rId3"/>
              </a:buBlip>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9pPr>
          </a:lstStyle>
          <a:p>
            <a:pPr algn="ctr" eaLnBrk="1" hangingPunct="1">
              <a:spcBef>
                <a:spcPct val="50000"/>
              </a:spcBef>
              <a:buClrTx/>
              <a:buSzTx/>
              <a:buFontTx/>
              <a:buNone/>
            </a:pPr>
            <a:r>
              <a:rPr lang="es-ES_tradnl" altLang="es-CL" sz="3600" dirty="0">
                <a:solidFill>
                  <a:schemeClr val="bg1">
                    <a:lumMod val="95000"/>
                    <a:lumOff val="5000"/>
                  </a:schemeClr>
                </a:solidFill>
              </a:rPr>
              <a:t>Determinación de la masa molar de una sustancia</a:t>
            </a:r>
          </a:p>
        </p:txBody>
      </p:sp>
      <p:sp>
        <p:nvSpPr>
          <p:cNvPr id="36867" name="Text Box 5">
            <a:extLst>
              <a:ext uri="{FF2B5EF4-FFF2-40B4-BE49-F238E27FC236}">
                <a16:creationId xmlns:a16="http://schemas.microsoft.com/office/drawing/2014/main" id="{8B74139E-9994-48F8-BF6D-5218C906CEBA}"/>
              </a:ext>
            </a:extLst>
          </p:cNvPr>
          <p:cNvSpPr txBox="1">
            <a:spLocks noChangeArrowheads="1"/>
          </p:cNvSpPr>
          <p:nvPr/>
        </p:nvSpPr>
        <p:spPr bwMode="auto">
          <a:xfrm>
            <a:off x="295422" y="981075"/>
            <a:ext cx="11704320" cy="203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hlink"/>
              </a:buClr>
              <a:buSzPct val="90000"/>
              <a:buFont typeface="Wingdings" panose="05000000000000000000" pitchFamily="2" charset="2"/>
              <a:buBlip>
                <a:blip r:embed="rId2"/>
              </a:buBlip>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accent2"/>
              </a:buClr>
              <a:buSzPct val="90000"/>
              <a:buFont typeface="Wingdings" panose="05000000000000000000" pitchFamily="2" charset="2"/>
              <a:buBlip>
                <a:blip r:embed="rId3"/>
              </a:buBlip>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9pPr>
          </a:lstStyle>
          <a:p>
            <a:pPr algn="just" eaLnBrk="1" hangingPunct="1">
              <a:spcBef>
                <a:spcPct val="50000"/>
              </a:spcBef>
              <a:buClrTx/>
              <a:buSzTx/>
              <a:buFontTx/>
              <a:buNone/>
            </a:pPr>
            <a:r>
              <a:rPr lang="es-ES_tradnl" altLang="es-CL" sz="2800" dirty="0"/>
              <a:t>Podemos utilizar la ecuación de los gases ideales para determinar la masa molar de una sustancia en estado gaseoso.</a:t>
            </a:r>
          </a:p>
          <a:p>
            <a:pPr algn="just" eaLnBrk="1" hangingPunct="1">
              <a:spcBef>
                <a:spcPct val="50000"/>
              </a:spcBef>
              <a:buClrTx/>
              <a:buSzTx/>
              <a:buFontTx/>
              <a:buNone/>
            </a:pPr>
            <a:r>
              <a:rPr lang="es-ES_tradnl" altLang="es-CL" sz="2800" dirty="0"/>
              <a:t>Podemos reemplazar el término n, número de moles, por la masa de la sustancia dividida por su masa molar y obtener:</a:t>
            </a:r>
          </a:p>
        </p:txBody>
      </p:sp>
      <p:sp>
        <p:nvSpPr>
          <p:cNvPr id="36868" name="Text Box 6">
            <a:extLst>
              <a:ext uri="{FF2B5EF4-FFF2-40B4-BE49-F238E27FC236}">
                <a16:creationId xmlns:a16="http://schemas.microsoft.com/office/drawing/2014/main" id="{AF23B7B3-3585-4897-93A1-5055F38A804D}"/>
              </a:ext>
            </a:extLst>
          </p:cNvPr>
          <p:cNvSpPr txBox="1">
            <a:spLocks noChangeArrowheads="1"/>
          </p:cNvSpPr>
          <p:nvPr/>
        </p:nvSpPr>
        <p:spPr bwMode="auto">
          <a:xfrm>
            <a:off x="4295775" y="3429000"/>
            <a:ext cx="2808288" cy="116998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hlink"/>
              </a:buClr>
              <a:buSzPct val="90000"/>
              <a:buFont typeface="Wingdings" panose="05000000000000000000" pitchFamily="2" charset="2"/>
              <a:buBlip>
                <a:blip r:embed="rId2"/>
              </a:buBlip>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accent2"/>
              </a:buClr>
              <a:buSzPct val="90000"/>
              <a:buFont typeface="Wingdings" panose="05000000000000000000" pitchFamily="2" charset="2"/>
              <a:buBlip>
                <a:blip r:embed="rId3"/>
              </a:buBlip>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9pPr>
          </a:lstStyle>
          <a:p>
            <a:pPr eaLnBrk="1" hangingPunct="1">
              <a:spcBef>
                <a:spcPct val="50000"/>
              </a:spcBef>
              <a:buClrTx/>
              <a:buSzTx/>
              <a:buFontTx/>
              <a:buNone/>
            </a:pPr>
            <a:r>
              <a:rPr lang="en-US" altLang="es-CL" sz="2800" dirty="0">
                <a:latin typeface="Brush Script MT" panose="03060802040406070304" pitchFamily="66" charset="0"/>
              </a:rPr>
              <a:t>M   =   </a:t>
            </a:r>
            <a:r>
              <a:rPr lang="en-US" altLang="es-CL" sz="2800" dirty="0"/>
              <a:t>m R T</a:t>
            </a:r>
          </a:p>
          <a:p>
            <a:pPr eaLnBrk="1" hangingPunct="1">
              <a:spcBef>
                <a:spcPct val="50000"/>
              </a:spcBef>
              <a:buClrTx/>
              <a:buSzTx/>
              <a:buFontTx/>
              <a:buNone/>
            </a:pPr>
            <a:r>
              <a:rPr lang="en-US" altLang="es-CL" sz="2800" dirty="0"/>
              <a:t>             P V</a:t>
            </a:r>
            <a:endParaRPr lang="en-US" altLang="es-CL" sz="2800" dirty="0">
              <a:latin typeface="Brush Script MT" panose="03060802040406070304" pitchFamily="66" charset="0"/>
            </a:endParaRPr>
          </a:p>
        </p:txBody>
      </p:sp>
      <p:sp>
        <p:nvSpPr>
          <p:cNvPr id="36869" name="Line 7">
            <a:extLst>
              <a:ext uri="{FF2B5EF4-FFF2-40B4-BE49-F238E27FC236}">
                <a16:creationId xmlns:a16="http://schemas.microsoft.com/office/drawing/2014/main" id="{712CD479-B5A5-46D0-B8A5-D7BE9DAA1A2F}"/>
              </a:ext>
            </a:extLst>
          </p:cNvPr>
          <p:cNvSpPr>
            <a:spLocks noChangeShapeType="1"/>
          </p:cNvSpPr>
          <p:nvPr/>
        </p:nvSpPr>
        <p:spPr bwMode="auto">
          <a:xfrm>
            <a:off x="5303839" y="3933825"/>
            <a:ext cx="136842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s-CL"/>
          </a:p>
        </p:txBody>
      </p:sp>
      <p:sp>
        <p:nvSpPr>
          <p:cNvPr id="36870" name="Text Box 8">
            <a:extLst>
              <a:ext uri="{FF2B5EF4-FFF2-40B4-BE49-F238E27FC236}">
                <a16:creationId xmlns:a16="http://schemas.microsoft.com/office/drawing/2014/main" id="{DF56E274-A522-4978-892A-42BE8E6F73C5}"/>
              </a:ext>
            </a:extLst>
          </p:cNvPr>
          <p:cNvSpPr txBox="1">
            <a:spLocks noChangeArrowheads="1"/>
          </p:cNvSpPr>
          <p:nvPr/>
        </p:nvSpPr>
        <p:spPr bwMode="auto">
          <a:xfrm>
            <a:off x="295422" y="4941888"/>
            <a:ext cx="11704319"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hlink"/>
              </a:buClr>
              <a:buSzPct val="90000"/>
              <a:buFont typeface="Wingdings" panose="05000000000000000000" pitchFamily="2" charset="2"/>
              <a:buBlip>
                <a:blip r:embed="rId2"/>
              </a:buBlip>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accent2"/>
              </a:buClr>
              <a:buSzPct val="90000"/>
              <a:buFont typeface="Wingdings" panose="05000000000000000000" pitchFamily="2" charset="2"/>
              <a:buBlip>
                <a:blip r:embed="rId3"/>
              </a:buBlip>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9pPr>
          </a:lstStyle>
          <a:p>
            <a:pPr algn="just" eaLnBrk="1" hangingPunct="1">
              <a:spcBef>
                <a:spcPct val="50000"/>
              </a:spcBef>
              <a:buClrTx/>
              <a:buSzTx/>
              <a:buFontTx/>
              <a:buNone/>
            </a:pPr>
            <a:r>
              <a:rPr lang="es-ES_tradnl" altLang="es-CL" sz="2800" dirty="0"/>
              <a:t>Por lo tanto si nos enfrentamos a un gas desconocido, conociendo la masa del gas, la presión y temperatura a las cuales se encuentra y sabiendo el volumen que ocupa podremos determinar su masa molar.</a:t>
            </a:r>
          </a:p>
        </p:txBody>
      </p:sp>
      <mc:AlternateContent xmlns:mc="http://schemas.openxmlformats.org/markup-compatibility/2006">
        <mc:Choice xmlns:p14="http://schemas.microsoft.com/office/powerpoint/2010/main" Requires="p14">
          <p:contentPart p14:bwMode="auto" r:id="rId5">
            <p14:nvContentPartPr>
              <p14:cNvPr id="2" name="Ink 1">
                <a:extLst>
                  <a:ext uri="{FF2B5EF4-FFF2-40B4-BE49-F238E27FC236}">
                    <a16:creationId xmlns:a16="http://schemas.microsoft.com/office/drawing/2014/main" id="{69E265E3-028C-4138-B1B6-97A1FF42F9E8}"/>
                  </a:ext>
                </a:extLst>
              </p14:cNvPr>
              <p14:cNvContentPartPr/>
              <p14:nvPr/>
            </p14:nvContentPartPr>
            <p14:xfrm>
              <a:off x="420480" y="2978640"/>
              <a:ext cx="2512800" cy="1847160"/>
            </p14:xfrm>
          </p:contentPart>
        </mc:Choice>
        <mc:Fallback>
          <p:pic>
            <p:nvPicPr>
              <p:cNvPr id="2" name="Ink 1">
                <a:extLst>
                  <a:ext uri="{FF2B5EF4-FFF2-40B4-BE49-F238E27FC236}">
                    <a16:creationId xmlns:a16="http://schemas.microsoft.com/office/drawing/2014/main" id="{69E265E3-028C-4138-B1B6-97A1FF42F9E8}"/>
                  </a:ext>
                </a:extLst>
              </p:cNvPr>
              <p:cNvPicPr/>
              <p:nvPr/>
            </p:nvPicPr>
            <p:blipFill>
              <a:blip r:embed="rId6"/>
              <a:stretch>
                <a:fillRect/>
              </a:stretch>
            </p:blipFill>
            <p:spPr>
              <a:xfrm>
                <a:off x="411120" y="2969280"/>
                <a:ext cx="2531520" cy="1865880"/>
              </a:xfrm>
              <a:prstGeom prst="rect">
                <a:avLst/>
              </a:prstGeom>
            </p:spPr>
          </p:pic>
        </mc:Fallback>
      </mc:AlternateContent>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ext Box 4">
            <a:extLst>
              <a:ext uri="{FF2B5EF4-FFF2-40B4-BE49-F238E27FC236}">
                <a16:creationId xmlns:a16="http://schemas.microsoft.com/office/drawing/2014/main" id="{EE5C4F18-6CAA-4AAC-89C5-558C78EB0F5F}"/>
              </a:ext>
            </a:extLst>
          </p:cNvPr>
          <p:cNvSpPr txBox="1">
            <a:spLocks noChangeArrowheads="1"/>
          </p:cNvSpPr>
          <p:nvPr/>
        </p:nvSpPr>
        <p:spPr bwMode="auto">
          <a:xfrm>
            <a:off x="250874" y="258901"/>
            <a:ext cx="11690252" cy="48320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hlink"/>
              </a:buClr>
              <a:buSzPct val="90000"/>
              <a:buFont typeface="Wingdings" panose="05000000000000000000" pitchFamily="2" charset="2"/>
              <a:buBlip>
                <a:blip r:embed="rId2"/>
              </a:buBlip>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accent2"/>
              </a:buClr>
              <a:buSzPct val="90000"/>
              <a:buFont typeface="Wingdings" panose="05000000000000000000" pitchFamily="2" charset="2"/>
              <a:buBlip>
                <a:blip r:embed="rId3"/>
              </a:buBlip>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9pPr>
          </a:lstStyle>
          <a:p>
            <a:pPr algn="just" eaLnBrk="1" hangingPunct="1">
              <a:spcBef>
                <a:spcPct val="50000"/>
              </a:spcBef>
              <a:buClrTx/>
              <a:buSzTx/>
              <a:buFontTx/>
              <a:buNone/>
            </a:pPr>
            <a:r>
              <a:rPr lang="es-ES_tradnl" altLang="es-CL" sz="2800" dirty="0"/>
              <a:t>Ejemplo:</a:t>
            </a:r>
          </a:p>
          <a:p>
            <a:pPr algn="just" eaLnBrk="1" hangingPunct="1">
              <a:spcBef>
                <a:spcPct val="50000"/>
              </a:spcBef>
              <a:buClrTx/>
              <a:buSzTx/>
              <a:buFontTx/>
              <a:buNone/>
            </a:pPr>
            <a:r>
              <a:rPr lang="es-ES_tradnl" altLang="es-CL" sz="2800" dirty="0"/>
              <a:t>1.- El propileno es un producto químico importante, que ocupa aproximadamente la novena posición entre los productos químicos más fabricados. Se utiliza en la síntesis de otros productos orgánicos y en la obtención de plásticos. Un recipiente de vidrio pesa 40.1305 g limpio, seco y al vacío; y 138.2410 g cuando se llena con agua a 25.0 </a:t>
            </a:r>
            <a:r>
              <a:rPr lang="es-ES_tradnl" altLang="es-CL" sz="2800" dirty="0" err="1"/>
              <a:t>ºC</a:t>
            </a:r>
            <a:r>
              <a:rPr lang="es-ES_tradnl" altLang="es-CL" sz="2800" dirty="0"/>
              <a:t> (densidad del agua = 0.9970 g/</a:t>
            </a:r>
            <a:r>
              <a:rPr lang="es-ES_tradnl" altLang="es-CL" sz="2800" dirty="0" err="1"/>
              <a:t>mL</a:t>
            </a:r>
            <a:r>
              <a:rPr lang="es-ES_tradnl" altLang="es-CL" sz="2800" dirty="0"/>
              <a:t>); y 40.2959 g cuando se llena con gas propileno a 740.3 mm Hg y 24.0ºC. ¿Cuál es la masa molar del propileno?</a:t>
            </a:r>
          </a:p>
          <a:p>
            <a:pPr algn="just" eaLnBrk="1" hangingPunct="1">
              <a:spcBef>
                <a:spcPct val="50000"/>
              </a:spcBef>
              <a:buClrTx/>
              <a:buSzTx/>
              <a:buFontTx/>
              <a:buNone/>
            </a:pPr>
            <a:endParaRPr lang="es-ES_tradnl" altLang="es-CL" sz="2800" dirty="0"/>
          </a:p>
        </p:txBody>
      </p:sp>
      <mc:AlternateContent xmlns:mc="http://schemas.openxmlformats.org/markup-compatibility/2006">
        <mc:Choice xmlns:p14="http://schemas.microsoft.com/office/powerpoint/2010/main" Requires="p14">
          <p:contentPart p14:bwMode="auto" r:id="rId5">
            <p14:nvContentPartPr>
              <p14:cNvPr id="2" name="Ink 1">
                <a:extLst>
                  <a:ext uri="{FF2B5EF4-FFF2-40B4-BE49-F238E27FC236}">
                    <a16:creationId xmlns:a16="http://schemas.microsoft.com/office/drawing/2014/main" id="{3B5565EB-C588-4EA8-93E8-713B39C47874}"/>
                  </a:ext>
                </a:extLst>
              </p14:cNvPr>
              <p14:cNvContentPartPr/>
              <p14:nvPr/>
            </p14:nvContentPartPr>
            <p14:xfrm>
              <a:off x="477720" y="888840"/>
              <a:ext cx="11521080" cy="5914440"/>
            </p14:xfrm>
          </p:contentPart>
        </mc:Choice>
        <mc:Fallback>
          <p:pic>
            <p:nvPicPr>
              <p:cNvPr id="2" name="Ink 1">
                <a:extLst>
                  <a:ext uri="{FF2B5EF4-FFF2-40B4-BE49-F238E27FC236}">
                    <a16:creationId xmlns:a16="http://schemas.microsoft.com/office/drawing/2014/main" id="{3B5565EB-C588-4EA8-93E8-713B39C47874}"/>
                  </a:ext>
                </a:extLst>
              </p:cNvPr>
              <p:cNvPicPr/>
              <p:nvPr/>
            </p:nvPicPr>
            <p:blipFill>
              <a:blip r:embed="rId6"/>
              <a:stretch>
                <a:fillRect/>
              </a:stretch>
            </p:blipFill>
            <p:spPr>
              <a:xfrm>
                <a:off x="468360" y="879480"/>
                <a:ext cx="11539800" cy="5933160"/>
              </a:xfrm>
              <a:prstGeom prst="rect">
                <a:avLst/>
              </a:prstGeom>
            </p:spPr>
          </p:pic>
        </mc:Fallback>
      </mc:AlternateContent>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p14="http://schemas.microsoft.com/office/powerpoint/2010/main" Requires="p14">
          <p:contentPart p14:bwMode="auto" r:id="rId2">
            <p14:nvContentPartPr>
              <p14:cNvPr id="2" name="Ink 1">
                <a:extLst>
                  <a:ext uri="{FF2B5EF4-FFF2-40B4-BE49-F238E27FC236}">
                    <a16:creationId xmlns:a16="http://schemas.microsoft.com/office/drawing/2014/main" id="{243221BE-A8D7-4AE3-8789-91CB4EAE9E61}"/>
                  </a:ext>
                </a:extLst>
              </p14:cNvPr>
              <p14:cNvContentPartPr/>
              <p14:nvPr/>
            </p14:nvContentPartPr>
            <p14:xfrm>
              <a:off x="234720" y="140760"/>
              <a:ext cx="11829960" cy="6599160"/>
            </p14:xfrm>
          </p:contentPart>
        </mc:Choice>
        <mc:Fallback>
          <p:pic>
            <p:nvPicPr>
              <p:cNvPr id="2" name="Ink 1">
                <a:extLst>
                  <a:ext uri="{FF2B5EF4-FFF2-40B4-BE49-F238E27FC236}">
                    <a16:creationId xmlns:a16="http://schemas.microsoft.com/office/drawing/2014/main" id="{243221BE-A8D7-4AE3-8789-91CB4EAE9E61}"/>
                  </a:ext>
                </a:extLst>
              </p:cNvPr>
              <p:cNvPicPr/>
              <p:nvPr/>
            </p:nvPicPr>
            <p:blipFill>
              <a:blip r:embed="rId3"/>
              <a:stretch>
                <a:fillRect/>
              </a:stretch>
            </p:blipFill>
            <p:spPr>
              <a:xfrm>
                <a:off x="225360" y="131400"/>
                <a:ext cx="11848680" cy="6617880"/>
              </a:xfrm>
              <a:prstGeom prst="rect">
                <a:avLst/>
              </a:prstGeom>
            </p:spPr>
          </p:pic>
        </mc:Fallback>
      </mc:AlternateContent>
    </p:spTree>
    <p:extLst>
      <p:ext uri="{BB962C8B-B14F-4D97-AF65-F5344CB8AC3E}">
        <p14:creationId xmlns:p14="http://schemas.microsoft.com/office/powerpoint/2010/main" val="39883467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1 CuadroTexto">
            <a:extLst>
              <a:ext uri="{FF2B5EF4-FFF2-40B4-BE49-F238E27FC236}">
                <a16:creationId xmlns:a16="http://schemas.microsoft.com/office/drawing/2014/main" id="{C4C30F2F-9DD8-4F1B-9860-B0308B895B48}"/>
              </a:ext>
            </a:extLst>
          </p:cNvPr>
          <p:cNvSpPr txBox="1">
            <a:spLocks noChangeArrowheads="1"/>
          </p:cNvSpPr>
          <p:nvPr/>
        </p:nvSpPr>
        <p:spPr bwMode="auto">
          <a:xfrm>
            <a:off x="279009" y="314620"/>
            <a:ext cx="11633981" cy="646331"/>
          </a:xfrm>
          <a:prstGeom prst="rect">
            <a:avLst/>
          </a:prstGeom>
          <a:gradFill flip="none" rotWithShape="1">
            <a:gsLst>
              <a:gs pos="0">
                <a:schemeClr val="bg2">
                  <a:lumMod val="60000"/>
                  <a:lumOff val="40000"/>
                  <a:shade val="30000"/>
                  <a:satMod val="115000"/>
                </a:schemeClr>
              </a:gs>
              <a:gs pos="50000">
                <a:schemeClr val="bg2">
                  <a:lumMod val="60000"/>
                  <a:lumOff val="40000"/>
                  <a:shade val="67500"/>
                  <a:satMod val="115000"/>
                </a:schemeClr>
              </a:gs>
              <a:gs pos="100000">
                <a:schemeClr val="bg2">
                  <a:lumMod val="60000"/>
                  <a:lumOff val="40000"/>
                  <a:shade val="100000"/>
                  <a:satMod val="115000"/>
                </a:schemeClr>
              </a:gs>
            </a:gsLst>
            <a:lin ang="16200000" scaled="1"/>
            <a:tileRect/>
          </a:gradFill>
          <a:ln>
            <a:noFill/>
          </a:ln>
        </p:spPr>
        <p:txBody>
          <a:bodyPr wrap="square">
            <a:spAutoFit/>
          </a:bodyPr>
          <a:lstStyle>
            <a:lvl1pPr>
              <a:spcBef>
                <a:spcPct val="20000"/>
              </a:spcBef>
              <a:buClr>
                <a:schemeClr val="hlink"/>
              </a:buClr>
              <a:buSzPct val="90000"/>
              <a:buFont typeface="Wingdings" panose="05000000000000000000" pitchFamily="2" charset="2"/>
              <a:buBlip>
                <a:blip r:embed="rId2"/>
              </a:buBlip>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accent2"/>
              </a:buClr>
              <a:buSzPct val="90000"/>
              <a:buFont typeface="Wingdings" panose="05000000000000000000" pitchFamily="2" charset="2"/>
              <a:buBlip>
                <a:blip r:embed="rId3"/>
              </a:buBlip>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9pPr>
          </a:lstStyle>
          <a:p>
            <a:pPr algn="ctr" eaLnBrk="1" hangingPunct="1">
              <a:spcBef>
                <a:spcPct val="0"/>
              </a:spcBef>
              <a:buClrTx/>
              <a:buSzTx/>
              <a:buFontTx/>
              <a:buNone/>
            </a:pPr>
            <a:r>
              <a:rPr lang="es-CL" altLang="es-CL" sz="3600" b="1" dirty="0"/>
              <a:t>Propiedades de los gases</a:t>
            </a:r>
          </a:p>
        </p:txBody>
      </p:sp>
      <p:sp>
        <p:nvSpPr>
          <p:cNvPr id="4099" name="2 CuadroTexto">
            <a:extLst>
              <a:ext uri="{FF2B5EF4-FFF2-40B4-BE49-F238E27FC236}">
                <a16:creationId xmlns:a16="http://schemas.microsoft.com/office/drawing/2014/main" id="{1AA67830-38EA-4A48-8A44-8718D1BF73F7}"/>
              </a:ext>
            </a:extLst>
          </p:cNvPr>
          <p:cNvSpPr txBox="1">
            <a:spLocks noChangeArrowheads="1"/>
          </p:cNvSpPr>
          <p:nvPr/>
        </p:nvSpPr>
        <p:spPr bwMode="auto">
          <a:xfrm>
            <a:off x="279009" y="1285876"/>
            <a:ext cx="11523785" cy="2677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hlink"/>
              </a:buClr>
              <a:buSzPct val="90000"/>
              <a:buFont typeface="Wingdings" panose="05000000000000000000" pitchFamily="2" charset="2"/>
              <a:buBlip>
                <a:blip r:embed="rId2"/>
              </a:buBlip>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accent2"/>
              </a:buClr>
              <a:buSzPct val="90000"/>
              <a:buFont typeface="Wingdings" panose="05000000000000000000" pitchFamily="2" charset="2"/>
              <a:buBlip>
                <a:blip r:embed="rId3"/>
              </a:buBlip>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9pPr>
          </a:lstStyle>
          <a:p>
            <a:pPr algn="just" eaLnBrk="1" hangingPunct="1">
              <a:spcBef>
                <a:spcPct val="0"/>
              </a:spcBef>
              <a:buClrTx/>
              <a:buSzTx/>
              <a:buFontTx/>
              <a:buNone/>
            </a:pPr>
            <a:r>
              <a:rPr lang="es-CL" altLang="es-CL" sz="2800" dirty="0"/>
              <a:t>El comportamiento de los gases es muy distinto al de los líquidos o los sólidos, principalmente porque las entidades (moléculas o átomos), están muy separadas una de otras, mientras que en los sólidos y líquidos se mantienen unidas por fuerzas atractivas.</a:t>
            </a:r>
          </a:p>
          <a:p>
            <a:pPr algn="just" eaLnBrk="1" hangingPunct="1">
              <a:spcBef>
                <a:spcPct val="0"/>
              </a:spcBef>
              <a:buClrTx/>
              <a:buSzTx/>
              <a:buFontTx/>
              <a:buNone/>
            </a:pPr>
            <a:endParaRPr lang="es-CL" altLang="es-CL" sz="2800" dirty="0"/>
          </a:p>
          <a:p>
            <a:pPr algn="just" eaLnBrk="1" hangingPunct="1">
              <a:spcBef>
                <a:spcPct val="0"/>
              </a:spcBef>
              <a:buClrTx/>
              <a:buSzTx/>
              <a:buFontTx/>
              <a:buNone/>
            </a:pPr>
            <a:endParaRPr lang="es-CL" altLang="es-CL" sz="2800" dirty="0"/>
          </a:p>
        </p:txBody>
      </p:sp>
      <p:sp>
        <p:nvSpPr>
          <p:cNvPr id="4100" name="AutoShape 5" descr="2Q==">
            <a:extLst>
              <a:ext uri="{FF2B5EF4-FFF2-40B4-BE49-F238E27FC236}">
                <a16:creationId xmlns:a16="http://schemas.microsoft.com/office/drawing/2014/main" id="{78FEE035-56C3-42A0-A84E-1B3DE4EF624F}"/>
              </a:ext>
            </a:extLst>
          </p:cNvPr>
          <p:cNvSpPr>
            <a:spLocks noChangeAspect="1" noChangeArrowheads="1"/>
          </p:cNvSpPr>
          <p:nvPr/>
        </p:nvSpPr>
        <p:spPr bwMode="auto">
          <a:xfrm>
            <a:off x="5943600" y="327660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90000"/>
              <a:buFont typeface="Wingdings" panose="05000000000000000000" pitchFamily="2" charset="2"/>
              <a:buBlip>
                <a:blip r:embed="rId2"/>
              </a:buBlip>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accent2"/>
              </a:buClr>
              <a:buSzPct val="90000"/>
              <a:buFont typeface="Wingdings" panose="05000000000000000000" pitchFamily="2" charset="2"/>
              <a:buBlip>
                <a:blip r:embed="rId3"/>
              </a:buBlip>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9pPr>
          </a:lstStyle>
          <a:p>
            <a:pPr eaLnBrk="1" hangingPunct="1">
              <a:spcBef>
                <a:spcPct val="0"/>
              </a:spcBef>
              <a:buClrTx/>
              <a:buSzTx/>
              <a:buFontTx/>
              <a:buNone/>
            </a:pPr>
            <a:endParaRPr lang="es-CL" altLang="es-CL" sz="1800"/>
          </a:p>
        </p:txBody>
      </p:sp>
      <p:pic>
        <p:nvPicPr>
          <p:cNvPr id="4101" name="Picture 7" descr="materiaenergia002">
            <a:extLst>
              <a:ext uri="{FF2B5EF4-FFF2-40B4-BE49-F238E27FC236}">
                <a16:creationId xmlns:a16="http://schemas.microsoft.com/office/drawing/2014/main" id="{60C08348-28C8-4BF0-AC1D-5A042734788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45330" y="3151163"/>
            <a:ext cx="7559852" cy="3446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2E4690E-4495-49E4-A76E-96670328C575}"/>
              </a:ext>
            </a:extLst>
          </p:cNvPr>
          <p:cNvSpPr txBox="1"/>
          <p:nvPr/>
        </p:nvSpPr>
        <p:spPr>
          <a:xfrm>
            <a:off x="235527" y="501226"/>
            <a:ext cx="11637818" cy="1384995"/>
          </a:xfrm>
          <a:prstGeom prst="rect">
            <a:avLst/>
          </a:prstGeom>
          <a:noFill/>
        </p:spPr>
        <p:txBody>
          <a:bodyPr wrap="square">
            <a:spAutoFit/>
          </a:bodyPr>
          <a:lstStyle/>
          <a:p>
            <a:pPr algn="just" eaLnBrk="1" hangingPunct="1">
              <a:spcBef>
                <a:spcPct val="50000"/>
              </a:spcBef>
              <a:buClrTx/>
              <a:buSzTx/>
              <a:buFontTx/>
              <a:buNone/>
            </a:pPr>
            <a:r>
              <a:rPr lang="es-ES_tradnl" altLang="es-CL" sz="2800" dirty="0">
                <a:latin typeface="Arial" panose="020B0604020202020204" pitchFamily="34" charset="0"/>
                <a:cs typeface="Arial" panose="020B0604020202020204" pitchFamily="34" charset="0"/>
              </a:rPr>
              <a:t>2.- Una muestra de 1.27 g de un óxido de nitrógeno, que puede ser NO o N</a:t>
            </a:r>
            <a:r>
              <a:rPr lang="es-ES_tradnl" altLang="es-CL" sz="2800" baseline="-25000" dirty="0">
                <a:latin typeface="Arial" panose="020B0604020202020204" pitchFamily="34" charset="0"/>
                <a:cs typeface="Arial" panose="020B0604020202020204" pitchFamily="34" charset="0"/>
              </a:rPr>
              <a:t>2</a:t>
            </a:r>
            <a:r>
              <a:rPr lang="es-ES_tradnl" altLang="es-CL" sz="2800" dirty="0">
                <a:latin typeface="Arial" panose="020B0604020202020204" pitchFamily="34" charset="0"/>
                <a:cs typeface="Arial" panose="020B0604020202020204" pitchFamily="34" charset="0"/>
              </a:rPr>
              <a:t>O, ocupa un volumen de 1.07 L a 25ºC y 737 mm Hg ¿De qué óxido se trata?</a:t>
            </a:r>
          </a:p>
        </p:txBody>
      </p:sp>
      <mc:AlternateContent xmlns:mc="http://schemas.openxmlformats.org/markup-compatibility/2006">
        <mc:Choice xmlns:p14="http://schemas.microsoft.com/office/powerpoint/2010/main" Requires="p14">
          <p:contentPart p14:bwMode="auto" r:id="rId2">
            <p14:nvContentPartPr>
              <p14:cNvPr id="2" name="Ink 1">
                <a:extLst>
                  <a:ext uri="{FF2B5EF4-FFF2-40B4-BE49-F238E27FC236}">
                    <a16:creationId xmlns:a16="http://schemas.microsoft.com/office/drawing/2014/main" id="{B5C65684-4EA4-4EA9-94F1-BB4DD737C0F9}"/>
                  </a:ext>
                </a:extLst>
              </p14:cNvPr>
              <p14:cNvContentPartPr/>
              <p14:nvPr/>
            </p14:nvContentPartPr>
            <p14:xfrm>
              <a:off x="356760" y="1366560"/>
              <a:ext cx="10483920" cy="4286160"/>
            </p14:xfrm>
          </p:contentPart>
        </mc:Choice>
        <mc:Fallback>
          <p:pic>
            <p:nvPicPr>
              <p:cNvPr id="2" name="Ink 1">
                <a:extLst>
                  <a:ext uri="{FF2B5EF4-FFF2-40B4-BE49-F238E27FC236}">
                    <a16:creationId xmlns:a16="http://schemas.microsoft.com/office/drawing/2014/main" id="{B5C65684-4EA4-4EA9-94F1-BB4DD737C0F9}"/>
                  </a:ext>
                </a:extLst>
              </p:cNvPr>
              <p:cNvPicPr/>
              <p:nvPr/>
            </p:nvPicPr>
            <p:blipFill>
              <a:blip r:embed="rId3"/>
              <a:stretch>
                <a:fillRect/>
              </a:stretch>
            </p:blipFill>
            <p:spPr>
              <a:xfrm>
                <a:off x="347400" y="1357200"/>
                <a:ext cx="10502640" cy="4304880"/>
              </a:xfrm>
              <a:prstGeom prst="rect">
                <a:avLst/>
              </a:prstGeom>
            </p:spPr>
          </p:pic>
        </mc:Fallback>
      </mc:AlternateContent>
    </p:spTree>
    <p:extLst>
      <p:ext uri="{BB962C8B-B14F-4D97-AF65-F5344CB8AC3E}">
        <p14:creationId xmlns:p14="http://schemas.microsoft.com/office/powerpoint/2010/main" val="17875664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ext Box 4">
            <a:extLst>
              <a:ext uri="{FF2B5EF4-FFF2-40B4-BE49-F238E27FC236}">
                <a16:creationId xmlns:a16="http://schemas.microsoft.com/office/drawing/2014/main" id="{8050F5E0-6FA4-4BCA-AE85-A0D49567C3CE}"/>
              </a:ext>
            </a:extLst>
          </p:cNvPr>
          <p:cNvSpPr txBox="1">
            <a:spLocks noChangeArrowheads="1"/>
          </p:cNvSpPr>
          <p:nvPr/>
        </p:nvSpPr>
        <p:spPr bwMode="auto">
          <a:xfrm>
            <a:off x="164123" y="148471"/>
            <a:ext cx="11930696" cy="584775"/>
          </a:xfrm>
          <a:prstGeom prst="rect">
            <a:avLst/>
          </a:prstGeom>
          <a:gradFill flip="none" rotWithShape="1">
            <a:gsLst>
              <a:gs pos="0">
                <a:srgbClr val="FFFF00">
                  <a:shade val="30000"/>
                  <a:satMod val="115000"/>
                </a:srgbClr>
              </a:gs>
              <a:gs pos="50000">
                <a:srgbClr val="FFFF00">
                  <a:shade val="67500"/>
                  <a:satMod val="115000"/>
                </a:srgbClr>
              </a:gs>
              <a:gs pos="100000">
                <a:srgbClr val="FFFF00">
                  <a:shade val="100000"/>
                  <a:satMod val="115000"/>
                </a:srgbClr>
              </a:gs>
            </a:gsLst>
            <a:lin ang="16200000" scaled="1"/>
            <a:tileRect/>
          </a:gradFill>
          <a:ln>
            <a:noFill/>
          </a:ln>
        </p:spPr>
        <p:txBody>
          <a:bodyPr wrap="square">
            <a:spAutoFit/>
          </a:bodyPr>
          <a:lstStyle>
            <a:lvl1pPr>
              <a:spcBef>
                <a:spcPct val="20000"/>
              </a:spcBef>
              <a:buClr>
                <a:schemeClr val="hlink"/>
              </a:buClr>
              <a:buSzPct val="90000"/>
              <a:buFont typeface="Wingdings" panose="05000000000000000000" pitchFamily="2" charset="2"/>
              <a:buBlip>
                <a:blip r:embed="rId2"/>
              </a:buBlip>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accent2"/>
              </a:buClr>
              <a:buSzPct val="90000"/>
              <a:buFont typeface="Wingdings" panose="05000000000000000000" pitchFamily="2" charset="2"/>
              <a:buBlip>
                <a:blip r:embed="rId3"/>
              </a:buBlip>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9pPr>
          </a:lstStyle>
          <a:p>
            <a:pPr algn="ctr" eaLnBrk="1" hangingPunct="1">
              <a:spcBef>
                <a:spcPct val="50000"/>
              </a:spcBef>
              <a:buClrTx/>
              <a:buSzTx/>
              <a:buFontTx/>
              <a:buNone/>
            </a:pPr>
            <a:r>
              <a:rPr lang="es-ES_tradnl" altLang="es-CL" dirty="0">
                <a:solidFill>
                  <a:schemeClr val="bg1">
                    <a:lumMod val="95000"/>
                    <a:lumOff val="5000"/>
                  </a:schemeClr>
                </a:solidFill>
              </a:rPr>
              <a:t>Densidad de los gases</a:t>
            </a:r>
          </a:p>
        </p:txBody>
      </p:sp>
      <p:sp>
        <p:nvSpPr>
          <p:cNvPr id="38915" name="Text Box 5">
            <a:extLst>
              <a:ext uri="{FF2B5EF4-FFF2-40B4-BE49-F238E27FC236}">
                <a16:creationId xmlns:a16="http://schemas.microsoft.com/office/drawing/2014/main" id="{E9D50564-B459-43C6-ADFB-71BE7EAADBAA}"/>
              </a:ext>
            </a:extLst>
          </p:cNvPr>
          <p:cNvSpPr txBox="1">
            <a:spLocks noChangeArrowheads="1"/>
          </p:cNvSpPr>
          <p:nvPr/>
        </p:nvSpPr>
        <p:spPr bwMode="auto">
          <a:xfrm>
            <a:off x="97181" y="733246"/>
            <a:ext cx="11930696" cy="61247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hlink"/>
              </a:buClr>
              <a:buSzPct val="90000"/>
              <a:buFont typeface="Wingdings" panose="05000000000000000000" pitchFamily="2" charset="2"/>
              <a:buBlip>
                <a:blip r:embed="rId2"/>
              </a:buBlip>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accent2"/>
              </a:buClr>
              <a:buSzPct val="90000"/>
              <a:buFont typeface="Wingdings" panose="05000000000000000000" pitchFamily="2" charset="2"/>
              <a:buBlip>
                <a:blip r:embed="rId3"/>
              </a:buBlip>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9pPr>
          </a:lstStyle>
          <a:p>
            <a:pPr algn="just" eaLnBrk="1" hangingPunct="1">
              <a:spcBef>
                <a:spcPct val="50000"/>
              </a:spcBef>
              <a:buClrTx/>
              <a:buSzTx/>
              <a:buFontTx/>
              <a:buNone/>
            </a:pPr>
            <a:r>
              <a:rPr lang="es-ES_tradnl" altLang="es-CL" sz="2800" dirty="0"/>
              <a:t>Para determinar la densidad de un gas utilizando la ecuación de los gases ideales podemos partir por recordar cual es la fórmula correspondiente a la densidad:</a:t>
            </a:r>
          </a:p>
          <a:p>
            <a:pPr algn="just" eaLnBrk="1" hangingPunct="1">
              <a:spcBef>
                <a:spcPct val="50000"/>
              </a:spcBef>
              <a:buClrTx/>
              <a:buSzTx/>
              <a:buFontTx/>
              <a:buNone/>
            </a:pPr>
            <a:r>
              <a:rPr lang="es-ES_tradnl" altLang="es-CL" sz="2800" dirty="0"/>
              <a:t>                             d = m</a:t>
            </a:r>
          </a:p>
          <a:p>
            <a:pPr algn="just" eaLnBrk="1" hangingPunct="1">
              <a:spcBef>
                <a:spcPct val="50000"/>
              </a:spcBef>
              <a:buClrTx/>
              <a:buSzTx/>
              <a:buFontTx/>
              <a:buNone/>
            </a:pPr>
            <a:r>
              <a:rPr lang="es-ES_tradnl" altLang="es-CL" sz="2800" dirty="0"/>
              <a:t>                                    V</a:t>
            </a:r>
          </a:p>
          <a:p>
            <a:pPr algn="just" eaLnBrk="1" hangingPunct="1">
              <a:spcBef>
                <a:spcPct val="50000"/>
              </a:spcBef>
              <a:buClrTx/>
              <a:buSzTx/>
              <a:buFontTx/>
              <a:buNone/>
            </a:pPr>
            <a:r>
              <a:rPr lang="es-ES_tradnl" altLang="es-CL" sz="2800" dirty="0"/>
              <a:t>A partir de la ecuación de los gases ideales despejamos m/v  y obtenemos.</a:t>
            </a:r>
          </a:p>
          <a:p>
            <a:pPr algn="just" eaLnBrk="1" hangingPunct="1">
              <a:spcBef>
                <a:spcPct val="50000"/>
              </a:spcBef>
              <a:buClrTx/>
              <a:buSzTx/>
              <a:buFontTx/>
              <a:buNone/>
            </a:pPr>
            <a:r>
              <a:rPr lang="es-ES_tradnl" altLang="es-CL" sz="2800" dirty="0"/>
              <a:t>          d  =   m       =     </a:t>
            </a:r>
            <a:r>
              <a:rPr lang="en-US" altLang="es-CL" sz="2800" dirty="0">
                <a:latin typeface="Brush Script MT" panose="03060802040406070304" pitchFamily="66" charset="0"/>
              </a:rPr>
              <a:t>M  </a:t>
            </a:r>
            <a:r>
              <a:rPr lang="en-US" altLang="es-CL" sz="2800" dirty="0"/>
              <a:t>P</a:t>
            </a:r>
          </a:p>
          <a:p>
            <a:pPr algn="just" eaLnBrk="1" hangingPunct="1">
              <a:spcBef>
                <a:spcPct val="50000"/>
              </a:spcBef>
              <a:buClrTx/>
              <a:buSzTx/>
              <a:buFontTx/>
              <a:buNone/>
            </a:pPr>
            <a:r>
              <a:rPr lang="en-US" altLang="es-CL" sz="2800" dirty="0"/>
              <a:t>                    V              R  T</a:t>
            </a:r>
          </a:p>
          <a:p>
            <a:pPr algn="just" eaLnBrk="1" hangingPunct="1">
              <a:spcBef>
                <a:spcPct val="50000"/>
              </a:spcBef>
              <a:buClrTx/>
              <a:buSzTx/>
              <a:buFontTx/>
              <a:buNone/>
            </a:pPr>
            <a:r>
              <a:rPr lang="en-US" altLang="es-CL" sz="2800" dirty="0" err="1"/>
              <a:t>Entonces</a:t>
            </a:r>
            <a:r>
              <a:rPr lang="en-US" altLang="es-CL" sz="2800" dirty="0"/>
              <a:t>, </a:t>
            </a:r>
            <a:r>
              <a:rPr lang="en-US" altLang="es-CL" sz="2800" dirty="0" err="1"/>
              <a:t>conociendo</a:t>
            </a:r>
            <a:r>
              <a:rPr lang="en-US" altLang="es-CL" sz="2800" dirty="0"/>
              <a:t> las </a:t>
            </a:r>
            <a:r>
              <a:rPr lang="en-US" altLang="es-CL" sz="2800" dirty="0" err="1"/>
              <a:t>condiciones</a:t>
            </a:r>
            <a:r>
              <a:rPr lang="en-US" altLang="es-CL" sz="2800" dirty="0"/>
              <a:t> a las </a:t>
            </a:r>
            <a:r>
              <a:rPr lang="en-US" altLang="es-CL" sz="2800" dirty="0" err="1"/>
              <a:t>cuales</a:t>
            </a:r>
            <a:r>
              <a:rPr lang="en-US" altLang="es-CL" sz="2800" dirty="0"/>
              <a:t> se </a:t>
            </a:r>
            <a:r>
              <a:rPr lang="en-US" altLang="es-CL" sz="2800" dirty="0" err="1"/>
              <a:t>encuentra</a:t>
            </a:r>
            <a:r>
              <a:rPr lang="en-US" altLang="es-CL" sz="2800" dirty="0"/>
              <a:t> el gas y </a:t>
            </a:r>
            <a:r>
              <a:rPr lang="en-US" altLang="es-CL" sz="2800" dirty="0" err="1"/>
              <a:t>su</a:t>
            </a:r>
            <a:r>
              <a:rPr lang="en-US" altLang="es-CL" sz="2800" dirty="0"/>
              <a:t> masa molar, </a:t>
            </a:r>
            <a:r>
              <a:rPr lang="en-US" altLang="es-CL" sz="2800" dirty="0" err="1"/>
              <a:t>podremos</a:t>
            </a:r>
            <a:r>
              <a:rPr lang="en-US" altLang="es-CL" sz="2800" dirty="0"/>
              <a:t> </a:t>
            </a:r>
            <a:r>
              <a:rPr lang="en-US" altLang="es-CL" sz="2800" dirty="0" err="1"/>
              <a:t>calcular</a:t>
            </a:r>
            <a:r>
              <a:rPr lang="en-US" altLang="es-CL" sz="2800" dirty="0"/>
              <a:t> </a:t>
            </a:r>
            <a:r>
              <a:rPr lang="en-US" altLang="es-CL" sz="2800" dirty="0" err="1"/>
              <a:t>su</a:t>
            </a:r>
            <a:r>
              <a:rPr lang="en-US" altLang="es-CL" sz="2800" dirty="0"/>
              <a:t> </a:t>
            </a:r>
            <a:r>
              <a:rPr lang="en-US" altLang="es-CL" sz="2800" dirty="0" err="1"/>
              <a:t>densidad</a:t>
            </a:r>
            <a:r>
              <a:rPr lang="en-US" altLang="es-CL" sz="2800" dirty="0"/>
              <a:t>.</a:t>
            </a:r>
            <a:endParaRPr lang="en-US" altLang="es-CL" sz="2800" dirty="0">
              <a:latin typeface="Brush Script MT" panose="03060802040406070304" pitchFamily="66" charset="0"/>
            </a:endParaRPr>
          </a:p>
        </p:txBody>
      </p:sp>
      <p:sp>
        <p:nvSpPr>
          <p:cNvPr id="38916" name="Line 6">
            <a:extLst>
              <a:ext uri="{FF2B5EF4-FFF2-40B4-BE49-F238E27FC236}">
                <a16:creationId xmlns:a16="http://schemas.microsoft.com/office/drawing/2014/main" id="{19FCEA02-26E6-47D1-B6F8-AE6B099208DF}"/>
              </a:ext>
            </a:extLst>
          </p:cNvPr>
          <p:cNvSpPr>
            <a:spLocks noChangeShapeType="1"/>
          </p:cNvSpPr>
          <p:nvPr/>
        </p:nvSpPr>
        <p:spPr bwMode="auto">
          <a:xfrm>
            <a:off x="3575050" y="2668758"/>
            <a:ext cx="431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s-CL"/>
          </a:p>
        </p:txBody>
      </p:sp>
      <p:sp>
        <p:nvSpPr>
          <p:cNvPr id="38917" name="Line 7">
            <a:extLst>
              <a:ext uri="{FF2B5EF4-FFF2-40B4-BE49-F238E27FC236}">
                <a16:creationId xmlns:a16="http://schemas.microsoft.com/office/drawing/2014/main" id="{9E0B1E48-FEE7-4D47-8006-249969365CA3}"/>
              </a:ext>
            </a:extLst>
          </p:cNvPr>
          <p:cNvSpPr>
            <a:spLocks noChangeShapeType="1"/>
          </p:cNvSpPr>
          <p:nvPr/>
        </p:nvSpPr>
        <p:spPr bwMode="auto">
          <a:xfrm>
            <a:off x="2014176" y="5128229"/>
            <a:ext cx="43338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s-CL"/>
          </a:p>
        </p:txBody>
      </p:sp>
      <p:sp>
        <p:nvSpPr>
          <p:cNvPr id="38918" name="Line 8">
            <a:extLst>
              <a:ext uri="{FF2B5EF4-FFF2-40B4-BE49-F238E27FC236}">
                <a16:creationId xmlns:a16="http://schemas.microsoft.com/office/drawing/2014/main" id="{D3C9D623-A6D1-44D8-B288-86E6ECF73F8F}"/>
              </a:ext>
            </a:extLst>
          </p:cNvPr>
          <p:cNvSpPr>
            <a:spLocks noChangeShapeType="1"/>
          </p:cNvSpPr>
          <p:nvPr/>
        </p:nvSpPr>
        <p:spPr bwMode="auto">
          <a:xfrm>
            <a:off x="3577936" y="5115910"/>
            <a:ext cx="93662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s-CL"/>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4">
            <a:extLst>
              <a:ext uri="{FF2B5EF4-FFF2-40B4-BE49-F238E27FC236}">
                <a16:creationId xmlns:a16="http://schemas.microsoft.com/office/drawing/2014/main" id="{8032C3A7-43D7-4B59-870C-855F98041D2B}"/>
              </a:ext>
            </a:extLst>
          </p:cNvPr>
          <p:cNvSpPr txBox="1">
            <a:spLocks noChangeArrowheads="1"/>
          </p:cNvSpPr>
          <p:nvPr/>
        </p:nvSpPr>
        <p:spPr bwMode="auto">
          <a:xfrm>
            <a:off x="323850" y="260350"/>
            <a:ext cx="11422673"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hlink"/>
              </a:buClr>
              <a:buSzPct val="90000"/>
              <a:buFont typeface="Wingdings" panose="05000000000000000000" pitchFamily="2" charset="2"/>
              <a:buBlip>
                <a:blip r:embed="rId2"/>
              </a:buBlip>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accent2"/>
              </a:buClr>
              <a:buSzPct val="90000"/>
              <a:buFont typeface="Wingdings" panose="05000000000000000000" pitchFamily="2" charset="2"/>
              <a:buBlip>
                <a:blip r:embed="rId3"/>
              </a:buBlip>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9pPr>
          </a:lstStyle>
          <a:p>
            <a:pPr eaLnBrk="1" hangingPunct="1">
              <a:spcBef>
                <a:spcPct val="50000"/>
              </a:spcBef>
              <a:buClrTx/>
              <a:buSzTx/>
              <a:buFontTx/>
              <a:buNone/>
            </a:pPr>
            <a:r>
              <a:rPr lang="es-ES_tradnl" altLang="es-CL" dirty="0"/>
              <a:t>Ejemplo:</a:t>
            </a:r>
          </a:p>
          <a:p>
            <a:pPr eaLnBrk="1" hangingPunct="1">
              <a:spcBef>
                <a:spcPct val="50000"/>
              </a:spcBef>
              <a:buClrTx/>
              <a:buSzTx/>
              <a:buFontTx/>
              <a:buNone/>
            </a:pPr>
            <a:r>
              <a:rPr lang="es-ES_tradnl" altLang="es-CL" dirty="0"/>
              <a:t>¿Cuál será la densidad del oxígeno (O</a:t>
            </a:r>
            <a:r>
              <a:rPr lang="es-ES_tradnl" altLang="es-CL" baseline="-25000" dirty="0"/>
              <a:t>2</a:t>
            </a:r>
            <a:r>
              <a:rPr lang="es-ES_tradnl" altLang="es-CL" dirty="0"/>
              <a:t>) a 298 K y 0.987 atm?</a:t>
            </a:r>
          </a:p>
        </p:txBody>
      </p:sp>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22E6F0C1-6A47-491D-B7E1-41291939319A}"/>
                  </a:ext>
                </a:extLst>
              </p14:cNvPr>
              <p14:cNvContentPartPr/>
              <p14:nvPr/>
            </p14:nvContentPartPr>
            <p14:xfrm>
              <a:off x="4206600" y="3100680"/>
              <a:ext cx="360" cy="1080"/>
            </p14:xfrm>
          </p:contentPart>
        </mc:Choice>
        <mc:Fallback xmlns="">
          <p:pic>
            <p:nvPicPr>
              <p:cNvPr id="3" name="Ink 2">
                <a:extLst>
                  <a:ext uri="{FF2B5EF4-FFF2-40B4-BE49-F238E27FC236}">
                    <a16:creationId xmlns:a16="http://schemas.microsoft.com/office/drawing/2014/main" id="{22E6F0C1-6A47-491D-B7E1-41291939319A}"/>
                  </a:ext>
                </a:extLst>
              </p:cNvPr>
              <p:cNvPicPr/>
              <p:nvPr/>
            </p:nvPicPr>
            <p:blipFill>
              <a:blip r:embed="rId6"/>
              <a:stretch>
                <a:fillRect/>
              </a:stretch>
            </p:blipFill>
            <p:spPr>
              <a:xfrm>
                <a:off x="1155600" y="523440"/>
                <a:ext cx="10260720" cy="291672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4" name="Ink 3">
                <a:extLst>
                  <a:ext uri="{FF2B5EF4-FFF2-40B4-BE49-F238E27FC236}">
                    <a16:creationId xmlns:a16="http://schemas.microsoft.com/office/drawing/2014/main" id="{7D3CF4D8-3BC6-4C53-82BF-BC12A816B7E7}"/>
                  </a:ext>
                </a:extLst>
              </p14:cNvPr>
              <p14:cNvContentPartPr/>
              <p14:nvPr/>
            </p14:nvContentPartPr>
            <p14:xfrm>
              <a:off x="976680" y="1364760"/>
              <a:ext cx="10124280" cy="2496960"/>
            </p14:xfrm>
          </p:contentPart>
        </mc:Choice>
        <mc:Fallback>
          <p:pic>
            <p:nvPicPr>
              <p:cNvPr id="4" name="Ink 3">
                <a:extLst>
                  <a:ext uri="{FF2B5EF4-FFF2-40B4-BE49-F238E27FC236}">
                    <a16:creationId xmlns:a16="http://schemas.microsoft.com/office/drawing/2014/main" id="{7D3CF4D8-3BC6-4C53-82BF-BC12A816B7E7}"/>
                  </a:ext>
                </a:extLst>
              </p:cNvPr>
              <p:cNvPicPr/>
              <p:nvPr/>
            </p:nvPicPr>
            <p:blipFill>
              <a:blip r:embed="rId8"/>
              <a:stretch>
                <a:fillRect/>
              </a:stretch>
            </p:blipFill>
            <p:spPr>
              <a:xfrm>
                <a:off x="967320" y="1355400"/>
                <a:ext cx="10143000" cy="2515680"/>
              </a:xfrm>
              <a:prstGeom prst="rect">
                <a:avLst/>
              </a:prstGeom>
            </p:spPr>
          </p:pic>
        </mc:Fallback>
      </mc:AlternateContent>
    </p:spTree>
    <p:extLst>
      <p:ext uri="{BB962C8B-B14F-4D97-AF65-F5344CB8AC3E}">
        <p14:creationId xmlns:p14="http://schemas.microsoft.com/office/powerpoint/2010/main" val="347799433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5">
            <a:extLst>
              <a:ext uri="{FF2B5EF4-FFF2-40B4-BE49-F238E27FC236}">
                <a16:creationId xmlns:a16="http://schemas.microsoft.com/office/drawing/2014/main" id="{2D195777-B845-4FE4-B786-07C717C48C4D}"/>
              </a:ext>
            </a:extLst>
          </p:cNvPr>
          <p:cNvSpPr txBox="1">
            <a:spLocks noChangeArrowheads="1"/>
          </p:cNvSpPr>
          <p:nvPr/>
        </p:nvSpPr>
        <p:spPr bwMode="auto">
          <a:xfrm>
            <a:off x="436098" y="631068"/>
            <a:ext cx="11310425" cy="4401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hlink"/>
              </a:buClr>
              <a:buSzPct val="90000"/>
              <a:buFont typeface="Wingdings" panose="05000000000000000000" pitchFamily="2" charset="2"/>
              <a:buBlip>
                <a:blip r:embed="rId2"/>
              </a:buBlip>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accent2"/>
              </a:buClr>
              <a:buSzPct val="90000"/>
              <a:buFont typeface="Wingdings" panose="05000000000000000000" pitchFamily="2" charset="2"/>
              <a:buBlip>
                <a:blip r:embed="rId3"/>
              </a:buBlip>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9pPr>
          </a:lstStyle>
          <a:p>
            <a:pPr algn="just" eaLnBrk="1" hangingPunct="1">
              <a:spcBef>
                <a:spcPct val="50000"/>
              </a:spcBef>
              <a:buClrTx/>
              <a:buSzTx/>
              <a:buFontTx/>
              <a:buNone/>
            </a:pPr>
            <a:r>
              <a:rPr lang="es-ES_tradnl" altLang="es-CL" sz="2800" b="1" u="sng" dirty="0"/>
              <a:t>Comparando densidades de gases con líquidos y sólidos.</a:t>
            </a:r>
          </a:p>
          <a:p>
            <a:pPr algn="just" eaLnBrk="1" hangingPunct="1">
              <a:spcBef>
                <a:spcPct val="50000"/>
              </a:spcBef>
              <a:buClrTx/>
              <a:buSzTx/>
              <a:buFontTx/>
              <a:buNone/>
            </a:pPr>
            <a:r>
              <a:rPr lang="es-ES_tradnl" altLang="es-CL" sz="2800" dirty="0"/>
              <a:t>1.- Las densidades de los gases cambian mucho con la presión y la temperatura, aumentando al aumentar la presión del gas y disminuyendo al aumentar la temperatura. La densidad de los sólidos y líquidos también cambian al modificarse la temperatura, pero apenas cambian con la presión.</a:t>
            </a:r>
          </a:p>
          <a:p>
            <a:pPr algn="just" eaLnBrk="1" hangingPunct="1">
              <a:spcBef>
                <a:spcPct val="50000"/>
              </a:spcBef>
              <a:buClrTx/>
              <a:buSzTx/>
              <a:buFontTx/>
              <a:buNone/>
            </a:pPr>
            <a:r>
              <a:rPr lang="es-ES_tradnl" altLang="es-CL" sz="2800" dirty="0"/>
              <a:t>2.- La densidad de un gas es directamente proporcional a su masa molar. No existe una relación sencilla entre la densidad  y la masa molar  de los sólidos y los líquidos.</a:t>
            </a:r>
          </a:p>
        </p:txBody>
      </p:sp>
    </p:spTree>
    <p:extLst>
      <p:ext uri="{BB962C8B-B14F-4D97-AF65-F5344CB8AC3E}">
        <p14:creationId xmlns:p14="http://schemas.microsoft.com/office/powerpoint/2010/main" val="66761092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ext Box 4">
            <a:extLst>
              <a:ext uri="{FF2B5EF4-FFF2-40B4-BE49-F238E27FC236}">
                <a16:creationId xmlns:a16="http://schemas.microsoft.com/office/drawing/2014/main" id="{0C50A2EB-5447-4D63-B801-520C5797E502}"/>
              </a:ext>
            </a:extLst>
          </p:cNvPr>
          <p:cNvSpPr txBox="1">
            <a:spLocks noChangeArrowheads="1"/>
          </p:cNvSpPr>
          <p:nvPr/>
        </p:nvSpPr>
        <p:spPr bwMode="auto">
          <a:xfrm>
            <a:off x="281354" y="333375"/>
            <a:ext cx="11788726" cy="646331"/>
          </a:xfrm>
          <a:prstGeom prst="rect">
            <a:avLst/>
          </a:prstGeom>
          <a:gradFill flip="none" rotWithShape="1">
            <a:gsLst>
              <a:gs pos="0">
                <a:schemeClr val="accent2">
                  <a:lumMod val="20000"/>
                  <a:lumOff val="80000"/>
                  <a:shade val="30000"/>
                  <a:satMod val="115000"/>
                </a:schemeClr>
              </a:gs>
              <a:gs pos="50000">
                <a:schemeClr val="accent2">
                  <a:lumMod val="20000"/>
                  <a:lumOff val="80000"/>
                  <a:shade val="67500"/>
                  <a:satMod val="115000"/>
                </a:schemeClr>
              </a:gs>
              <a:gs pos="100000">
                <a:schemeClr val="accent2">
                  <a:lumMod val="20000"/>
                  <a:lumOff val="80000"/>
                  <a:shade val="100000"/>
                  <a:satMod val="115000"/>
                </a:schemeClr>
              </a:gs>
            </a:gsLst>
            <a:lin ang="16200000" scaled="1"/>
            <a:tileRect/>
          </a:gradFill>
          <a:ln>
            <a:noFill/>
          </a:ln>
        </p:spPr>
        <p:txBody>
          <a:bodyPr wrap="square">
            <a:spAutoFit/>
          </a:bodyPr>
          <a:lstStyle>
            <a:lvl1pPr>
              <a:spcBef>
                <a:spcPct val="20000"/>
              </a:spcBef>
              <a:buClr>
                <a:schemeClr val="hlink"/>
              </a:buClr>
              <a:buSzPct val="90000"/>
              <a:buFont typeface="Wingdings" panose="05000000000000000000" pitchFamily="2" charset="2"/>
              <a:buBlip>
                <a:blip r:embed="rId2"/>
              </a:buBlip>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accent2"/>
              </a:buClr>
              <a:buSzPct val="90000"/>
              <a:buFont typeface="Wingdings" panose="05000000000000000000" pitchFamily="2" charset="2"/>
              <a:buBlip>
                <a:blip r:embed="rId3"/>
              </a:buBlip>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9pPr>
          </a:lstStyle>
          <a:p>
            <a:pPr algn="ctr" eaLnBrk="1" hangingPunct="1">
              <a:spcBef>
                <a:spcPct val="50000"/>
              </a:spcBef>
              <a:buClrTx/>
              <a:buSzTx/>
              <a:buFontTx/>
              <a:buNone/>
            </a:pPr>
            <a:r>
              <a:rPr lang="es-ES_tradnl" altLang="es-CL" sz="3600" dirty="0">
                <a:solidFill>
                  <a:schemeClr val="bg1">
                    <a:lumMod val="95000"/>
                    <a:lumOff val="5000"/>
                  </a:schemeClr>
                </a:solidFill>
              </a:rPr>
              <a:t>Mezclas de gases</a:t>
            </a:r>
          </a:p>
        </p:txBody>
      </p:sp>
      <p:sp>
        <p:nvSpPr>
          <p:cNvPr id="40963" name="Text Box 5">
            <a:extLst>
              <a:ext uri="{FF2B5EF4-FFF2-40B4-BE49-F238E27FC236}">
                <a16:creationId xmlns:a16="http://schemas.microsoft.com/office/drawing/2014/main" id="{0B40817D-285D-4BB4-8747-7233EBF9FF02}"/>
              </a:ext>
            </a:extLst>
          </p:cNvPr>
          <p:cNvSpPr txBox="1">
            <a:spLocks noChangeArrowheads="1"/>
          </p:cNvSpPr>
          <p:nvPr/>
        </p:nvSpPr>
        <p:spPr bwMode="auto">
          <a:xfrm>
            <a:off x="281354" y="1403106"/>
            <a:ext cx="11240086" cy="2246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hlink"/>
              </a:buClr>
              <a:buSzPct val="90000"/>
              <a:buFont typeface="Wingdings" panose="05000000000000000000" pitchFamily="2" charset="2"/>
              <a:buBlip>
                <a:blip r:embed="rId2"/>
              </a:buBlip>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accent2"/>
              </a:buClr>
              <a:buSzPct val="90000"/>
              <a:buFont typeface="Wingdings" panose="05000000000000000000" pitchFamily="2" charset="2"/>
              <a:buBlip>
                <a:blip r:embed="rId3"/>
              </a:buBlip>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9pPr>
          </a:lstStyle>
          <a:p>
            <a:pPr algn="just" eaLnBrk="1" hangingPunct="1">
              <a:spcBef>
                <a:spcPct val="50000"/>
              </a:spcBef>
              <a:buClrTx/>
              <a:buSzTx/>
              <a:buFontTx/>
              <a:buNone/>
            </a:pPr>
            <a:r>
              <a:rPr lang="es-ES_tradnl" altLang="es-CL" sz="2800" dirty="0"/>
              <a:t>Tanto las leyes elementales de los gases como la ecuación de los gases ideales pueden aplicarse tanto a una mezcla de gases inertes como a cada uno por separado. La manera más adecuada de trabajar con mezclas gaseosas es utilizar como valor n, la cantidad total en moles de la mezcla de gases.</a:t>
            </a:r>
          </a:p>
        </p:txBody>
      </p:sp>
      <mc:AlternateContent xmlns:mc="http://schemas.openxmlformats.org/markup-compatibility/2006" xmlns:p14="http://schemas.microsoft.com/office/powerpoint/2010/main">
        <mc:Choice Requires="p14">
          <p:contentPart p14:bwMode="auto" r:id="rId5">
            <p14:nvContentPartPr>
              <p14:cNvPr id="2" name="Ink 1">
                <a:extLst>
                  <a:ext uri="{FF2B5EF4-FFF2-40B4-BE49-F238E27FC236}">
                    <a16:creationId xmlns:a16="http://schemas.microsoft.com/office/drawing/2014/main" id="{0FD1BFA0-6F5A-40A8-AA8D-17AA00DD168E}"/>
                  </a:ext>
                </a:extLst>
              </p14:cNvPr>
              <p14:cNvContentPartPr/>
              <p14:nvPr/>
            </p14:nvContentPartPr>
            <p14:xfrm>
              <a:off x="3480886" y="5351062"/>
              <a:ext cx="7325280" cy="1016640"/>
            </p14:xfrm>
          </p:contentPart>
        </mc:Choice>
        <mc:Fallback xmlns="">
          <p:pic>
            <p:nvPicPr>
              <p:cNvPr id="2" name="Ink 1">
                <a:extLst>
                  <a:ext uri="{FF2B5EF4-FFF2-40B4-BE49-F238E27FC236}">
                    <a16:creationId xmlns:a16="http://schemas.microsoft.com/office/drawing/2014/main" id="{0FD1BFA0-6F5A-40A8-AA8D-17AA00DD168E}"/>
                  </a:ext>
                </a:extLst>
              </p:cNvPr>
              <p:cNvPicPr/>
              <p:nvPr/>
            </p:nvPicPr>
            <p:blipFill>
              <a:blip r:embed="rId6"/>
              <a:stretch>
                <a:fillRect/>
              </a:stretch>
            </p:blipFill>
            <p:spPr>
              <a:xfrm>
                <a:off x="3471526" y="5341702"/>
                <a:ext cx="7344000" cy="103536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3" name="Ink 2">
                <a:extLst>
                  <a:ext uri="{FF2B5EF4-FFF2-40B4-BE49-F238E27FC236}">
                    <a16:creationId xmlns:a16="http://schemas.microsoft.com/office/drawing/2014/main" id="{0869DE39-3AE8-456C-A9CC-843EFBD0F570}"/>
                  </a:ext>
                </a:extLst>
              </p14:cNvPr>
              <p14:cNvContentPartPr/>
              <p14:nvPr/>
            </p14:nvContentPartPr>
            <p14:xfrm>
              <a:off x="9226800" y="2129040"/>
              <a:ext cx="2323080" cy="287280"/>
            </p14:xfrm>
          </p:contentPart>
        </mc:Choice>
        <mc:Fallback>
          <p:pic>
            <p:nvPicPr>
              <p:cNvPr id="3" name="Ink 2">
                <a:extLst>
                  <a:ext uri="{FF2B5EF4-FFF2-40B4-BE49-F238E27FC236}">
                    <a16:creationId xmlns:a16="http://schemas.microsoft.com/office/drawing/2014/main" id="{0869DE39-3AE8-456C-A9CC-843EFBD0F570}"/>
                  </a:ext>
                </a:extLst>
              </p:cNvPr>
              <p:cNvPicPr/>
              <p:nvPr/>
            </p:nvPicPr>
            <p:blipFill>
              <a:blip r:embed="rId8"/>
              <a:stretch>
                <a:fillRect/>
              </a:stretch>
            </p:blipFill>
            <p:spPr>
              <a:xfrm>
                <a:off x="9217440" y="2119680"/>
                <a:ext cx="2341800" cy="306000"/>
              </a:xfrm>
              <a:prstGeom prst="rect">
                <a:avLst/>
              </a:prstGeom>
            </p:spPr>
          </p:pic>
        </mc:Fallback>
      </mc:AlternateContent>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09DFD1C-A774-4C9F-810D-F965C15E0FC6}"/>
              </a:ext>
            </a:extLst>
          </p:cNvPr>
          <p:cNvSpPr txBox="1"/>
          <p:nvPr/>
        </p:nvSpPr>
        <p:spPr>
          <a:xfrm>
            <a:off x="281353" y="273050"/>
            <a:ext cx="11633981" cy="584200"/>
          </a:xfrm>
          <a:prstGeom prst="rect">
            <a:avLst/>
          </a:prstGeom>
          <a:gradFill flip="none" rotWithShape="1">
            <a:gsLst>
              <a:gs pos="0">
                <a:schemeClr val="accent1">
                  <a:lumMod val="40000"/>
                  <a:lumOff val="60000"/>
                  <a:shade val="30000"/>
                  <a:satMod val="115000"/>
                </a:schemeClr>
              </a:gs>
              <a:gs pos="50000">
                <a:schemeClr val="accent1">
                  <a:lumMod val="40000"/>
                  <a:lumOff val="60000"/>
                  <a:shade val="67500"/>
                  <a:satMod val="115000"/>
                </a:schemeClr>
              </a:gs>
              <a:gs pos="100000">
                <a:schemeClr val="accent1">
                  <a:lumMod val="40000"/>
                  <a:lumOff val="60000"/>
                  <a:shade val="100000"/>
                  <a:satMod val="115000"/>
                </a:schemeClr>
              </a:gs>
            </a:gsLst>
            <a:lin ang="16200000" scaled="1"/>
            <a:tileRect/>
          </a:gradFill>
        </p:spPr>
        <p:txBody>
          <a:bodyPr wrap="square">
            <a:spAutoFit/>
          </a:bodyPr>
          <a:lstStyle/>
          <a:p>
            <a:pPr algn="ctr">
              <a:defRPr/>
            </a:pPr>
            <a:r>
              <a:rPr lang="es-CL" sz="3200" dirty="0">
                <a:solidFill>
                  <a:schemeClr val="bg1">
                    <a:lumMod val="50000"/>
                  </a:schemeClr>
                </a:solidFill>
                <a:latin typeface="Arial" panose="020B0604020202020204" pitchFamily="34" charset="0"/>
                <a:cs typeface="Arial" panose="020B0604020202020204" pitchFamily="34" charset="0"/>
              </a:rPr>
              <a:t>Mezclas de Gases</a:t>
            </a:r>
          </a:p>
        </p:txBody>
      </p:sp>
      <p:sp>
        <p:nvSpPr>
          <p:cNvPr id="3" name="TextBox 2">
            <a:extLst>
              <a:ext uri="{FF2B5EF4-FFF2-40B4-BE49-F238E27FC236}">
                <a16:creationId xmlns:a16="http://schemas.microsoft.com/office/drawing/2014/main" id="{2422C18A-DC2C-4EC8-BF4B-701EC18CADDB}"/>
              </a:ext>
            </a:extLst>
          </p:cNvPr>
          <p:cNvSpPr txBox="1"/>
          <p:nvPr/>
        </p:nvSpPr>
        <p:spPr>
          <a:xfrm>
            <a:off x="604910" y="1327371"/>
            <a:ext cx="11197883" cy="3889375"/>
          </a:xfrm>
          <a:prstGeom prst="rect">
            <a:avLst/>
          </a:prstGeom>
          <a:noFill/>
        </p:spPr>
        <p:txBody>
          <a:bodyPr wrap="square">
            <a:spAutoFit/>
          </a:bodyPr>
          <a:lstStyle/>
          <a:p>
            <a:pPr>
              <a:lnSpc>
                <a:spcPct val="150000"/>
              </a:lnSpc>
              <a:defRPr/>
            </a:pPr>
            <a:r>
              <a:rPr lang="es-CL" sz="2800" dirty="0">
                <a:latin typeface="Arial" panose="020B0604020202020204" pitchFamily="34" charset="0"/>
                <a:cs typeface="Arial" panose="020B0604020202020204" pitchFamily="34" charset="0"/>
              </a:rPr>
              <a:t>De todas las variables P, V, n y T, para una mezcla de gases A + B, tenemos:</a:t>
            </a:r>
          </a:p>
          <a:p>
            <a:pPr marL="285750" indent="-285750">
              <a:lnSpc>
                <a:spcPct val="150000"/>
              </a:lnSpc>
              <a:buFontTx/>
              <a:buChar char="-"/>
              <a:defRPr/>
            </a:pPr>
            <a:r>
              <a:rPr lang="es-CL" sz="2800" dirty="0">
                <a:latin typeface="Arial" panose="020B0604020202020204" pitchFamily="34" charset="0"/>
                <a:cs typeface="Arial" panose="020B0604020202020204" pitchFamily="34" charset="0"/>
              </a:rPr>
              <a:t>V</a:t>
            </a:r>
            <a:r>
              <a:rPr lang="es-CL" sz="2800" baseline="-25000" dirty="0">
                <a:latin typeface="Arial" panose="020B0604020202020204" pitchFamily="34" charset="0"/>
                <a:cs typeface="Arial" panose="020B0604020202020204" pitchFamily="34" charset="0"/>
              </a:rPr>
              <a:t>A</a:t>
            </a:r>
            <a:r>
              <a:rPr lang="es-CL" sz="2800" dirty="0">
                <a:latin typeface="Arial" panose="020B0604020202020204" pitchFamily="34" charset="0"/>
                <a:cs typeface="Arial" panose="020B0604020202020204" pitchFamily="34" charset="0"/>
              </a:rPr>
              <a:t> = V</a:t>
            </a:r>
            <a:r>
              <a:rPr lang="es-CL" sz="2800" baseline="-25000" dirty="0">
                <a:latin typeface="Arial" panose="020B0604020202020204" pitchFamily="34" charset="0"/>
                <a:cs typeface="Arial" panose="020B0604020202020204" pitchFamily="34" charset="0"/>
              </a:rPr>
              <a:t>B</a:t>
            </a:r>
          </a:p>
          <a:p>
            <a:pPr marL="285750" indent="-285750">
              <a:lnSpc>
                <a:spcPct val="150000"/>
              </a:lnSpc>
              <a:buFontTx/>
              <a:buChar char="-"/>
              <a:defRPr/>
            </a:pPr>
            <a:r>
              <a:rPr lang="es-CL" sz="2800" dirty="0">
                <a:latin typeface="Arial" panose="020B0604020202020204" pitchFamily="34" charset="0"/>
                <a:cs typeface="Arial" panose="020B0604020202020204" pitchFamily="34" charset="0"/>
              </a:rPr>
              <a:t>T</a:t>
            </a:r>
            <a:r>
              <a:rPr lang="es-CL" sz="2800" baseline="-25000" dirty="0">
                <a:latin typeface="Arial" panose="020B0604020202020204" pitchFamily="34" charset="0"/>
                <a:cs typeface="Arial" panose="020B0604020202020204" pitchFamily="34" charset="0"/>
              </a:rPr>
              <a:t>A</a:t>
            </a:r>
            <a:r>
              <a:rPr lang="es-CL" sz="2800" dirty="0">
                <a:latin typeface="Arial" panose="020B0604020202020204" pitchFamily="34" charset="0"/>
                <a:cs typeface="Arial" panose="020B0604020202020204" pitchFamily="34" charset="0"/>
              </a:rPr>
              <a:t> = T</a:t>
            </a:r>
            <a:r>
              <a:rPr lang="es-CL" sz="2800" baseline="-25000" dirty="0">
                <a:latin typeface="Arial" panose="020B0604020202020204" pitchFamily="34" charset="0"/>
                <a:cs typeface="Arial" panose="020B0604020202020204" pitchFamily="34" charset="0"/>
              </a:rPr>
              <a:t>B</a:t>
            </a:r>
          </a:p>
          <a:p>
            <a:pPr marL="285750" indent="-285750">
              <a:lnSpc>
                <a:spcPct val="150000"/>
              </a:lnSpc>
              <a:buFontTx/>
              <a:buChar char="-"/>
              <a:defRPr/>
            </a:pPr>
            <a:r>
              <a:rPr lang="es-CL" sz="2800" dirty="0" err="1">
                <a:latin typeface="Arial" panose="020B0604020202020204" pitchFamily="34" charset="0"/>
                <a:cs typeface="Arial" panose="020B0604020202020204" pitchFamily="34" charset="0"/>
              </a:rPr>
              <a:t>n</a:t>
            </a:r>
            <a:r>
              <a:rPr lang="es-CL" sz="2800" baseline="-25000" dirty="0" err="1">
                <a:latin typeface="Arial" panose="020B0604020202020204" pitchFamily="34" charset="0"/>
                <a:cs typeface="Arial" panose="020B0604020202020204" pitchFamily="34" charset="0"/>
              </a:rPr>
              <a:t>T</a:t>
            </a:r>
            <a:r>
              <a:rPr lang="es-CL" sz="2800" dirty="0">
                <a:latin typeface="Arial" panose="020B0604020202020204" pitchFamily="34" charset="0"/>
                <a:cs typeface="Arial" panose="020B0604020202020204" pitchFamily="34" charset="0"/>
              </a:rPr>
              <a:t>= </a:t>
            </a:r>
            <a:r>
              <a:rPr lang="es-CL" sz="2800" dirty="0" err="1">
                <a:latin typeface="Arial" panose="020B0604020202020204" pitchFamily="34" charset="0"/>
                <a:cs typeface="Arial" panose="020B0604020202020204" pitchFamily="34" charset="0"/>
              </a:rPr>
              <a:t>n</a:t>
            </a:r>
            <a:r>
              <a:rPr lang="es-CL" sz="2800" baseline="-25000" dirty="0" err="1">
                <a:latin typeface="Arial" panose="020B0604020202020204" pitchFamily="34" charset="0"/>
                <a:cs typeface="Arial" panose="020B0604020202020204" pitchFamily="34" charset="0"/>
              </a:rPr>
              <a:t>A</a:t>
            </a:r>
            <a:r>
              <a:rPr lang="es-CL" sz="2800" dirty="0">
                <a:latin typeface="Arial" panose="020B0604020202020204" pitchFamily="34" charset="0"/>
                <a:cs typeface="Arial" panose="020B0604020202020204" pitchFamily="34" charset="0"/>
              </a:rPr>
              <a:t> + </a:t>
            </a:r>
            <a:r>
              <a:rPr lang="es-CL" sz="2800" dirty="0" err="1">
                <a:latin typeface="Arial" panose="020B0604020202020204" pitchFamily="34" charset="0"/>
                <a:cs typeface="Arial" panose="020B0604020202020204" pitchFamily="34" charset="0"/>
              </a:rPr>
              <a:t>n</a:t>
            </a:r>
            <a:r>
              <a:rPr lang="es-CL" sz="2800" baseline="-25000" dirty="0" err="1">
                <a:latin typeface="Arial" panose="020B0604020202020204" pitchFamily="34" charset="0"/>
                <a:cs typeface="Arial" panose="020B0604020202020204" pitchFamily="34" charset="0"/>
              </a:rPr>
              <a:t>B</a:t>
            </a:r>
            <a:endParaRPr lang="es-CL" sz="2800" baseline="-25000" dirty="0">
              <a:latin typeface="Arial" panose="020B0604020202020204" pitchFamily="34" charset="0"/>
              <a:cs typeface="Arial" panose="020B0604020202020204" pitchFamily="34" charset="0"/>
            </a:endParaRPr>
          </a:p>
          <a:p>
            <a:pPr marL="285750" indent="-285750">
              <a:lnSpc>
                <a:spcPct val="150000"/>
              </a:lnSpc>
              <a:buFontTx/>
              <a:buChar char="-"/>
              <a:defRPr/>
            </a:pPr>
            <a:r>
              <a:rPr lang="es-CL" sz="2800" dirty="0">
                <a:latin typeface="Arial" panose="020B0604020202020204" pitchFamily="34" charset="0"/>
                <a:cs typeface="Arial" panose="020B0604020202020204" pitchFamily="34" charset="0"/>
              </a:rPr>
              <a:t>P</a:t>
            </a:r>
            <a:r>
              <a:rPr lang="es-CL" sz="2800" baseline="-25000" dirty="0">
                <a:latin typeface="Arial" panose="020B0604020202020204" pitchFamily="34" charset="0"/>
                <a:cs typeface="Arial" panose="020B0604020202020204" pitchFamily="34" charset="0"/>
              </a:rPr>
              <a:t>T</a:t>
            </a:r>
            <a:r>
              <a:rPr lang="es-CL" sz="2800" dirty="0">
                <a:latin typeface="Arial" panose="020B0604020202020204" pitchFamily="34" charset="0"/>
                <a:cs typeface="Arial" panose="020B0604020202020204" pitchFamily="34" charset="0"/>
              </a:rPr>
              <a:t> = P</a:t>
            </a:r>
            <a:r>
              <a:rPr lang="es-CL" sz="2800" baseline="-25000" dirty="0">
                <a:latin typeface="Arial" panose="020B0604020202020204" pitchFamily="34" charset="0"/>
                <a:cs typeface="Arial" panose="020B0604020202020204" pitchFamily="34" charset="0"/>
              </a:rPr>
              <a:t>A</a:t>
            </a:r>
            <a:r>
              <a:rPr lang="es-CL" sz="2800" dirty="0">
                <a:latin typeface="Arial" panose="020B0604020202020204" pitchFamily="34" charset="0"/>
                <a:cs typeface="Arial" panose="020B0604020202020204" pitchFamily="34" charset="0"/>
              </a:rPr>
              <a:t> + P</a:t>
            </a:r>
            <a:r>
              <a:rPr lang="es-CL" sz="2800" baseline="-25000" dirty="0">
                <a:latin typeface="Arial" panose="020B0604020202020204" pitchFamily="34" charset="0"/>
                <a:cs typeface="Arial" panose="020B0604020202020204" pitchFamily="34" charset="0"/>
              </a:rPr>
              <a:t>B</a:t>
            </a:r>
          </a:p>
        </p:txBody>
      </p:sp>
      <mc:AlternateContent xmlns:mc="http://schemas.openxmlformats.org/markup-compatibility/2006">
        <mc:Choice xmlns:p14="http://schemas.microsoft.com/office/powerpoint/2010/main" Requires="p14">
          <p:contentPart p14:bwMode="auto" r:id="rId2">
            <p14:nvContentPartPr>
              <p14:cNvPr id="4" name="Ink 3">
                <a:extLst>
                  <a:ext uri="{FF2B5EF4-FFF2-40B4-BE49-F238E27FC236}">
                    <a16:creationId xmlns:a16="http://schemas.microsoft.com/office/drawing/2014/main" id="{D1FED139-AE39-4604-8C4A-2B1434D82271}"/>
                  </a:ext>
                </a:extLst>
              </p14:cNvPr>
              <p14:cNvContentPartPr/>
              <p14:nvPr/>
            </p14:nvContentPartPr>
            <p14:xfrm>
              <a:off x="4488480" y="2054520"/>
              <a:ext cx="4695480" cy="2408040"/>
            </p14:xfrm>
          </p:contentPart>
        </mc:Choice>
        <mc:Fallback>
          <p:pic>
            <p:nvPicPr>
              <p:cNvPr id="4" name="Ink 3">
                <a:extLst>
                  <a:ext uri="{FF2B5EF4-FFF2-40B4-BE49-F238E27FC236}">
                    <a16:creationId xmlns:a16="http://schemas.microsoft.com/office/drawing/2014/main" id="{D1FED139-AE39-4604-8C4A-2B1434D82271}"/>
                  </a:ext>
                </a:extLst>
              </p:cNvPr>
              <p:cNvPicPr/>
              <p:nvPr/>
            </p:nvPicPr>
            <p:blipFill>
              <a:blip r:embed="rId3"/>
              <a:stretch>
                <a:fillRect/>
              </a:stretch>
            </p:blipFill>
            <p:spPr>
              <a:xfrm>
                <a:off x="4479120" y="2045160"/>
                <a:ext cx="4714200" cy="2426760"/>
              </a:xfrm>
              <a:prstGeom prst="rect">
                <a:avLst/>
              </a:prstGeom>
            </p:spPr>
          </p:pic>
        </mc:Fallback>
      </mc:AlternateContent>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3121E88-BC7D-45C7-B024-CA451325144C}"/>
              </a:ext>
            </a:extLst>
          </p:cNvPr>
          <p:cNvSpPr txBox="1"/>
          <p:nvPr/>
        </p:nvSpPr>
        <p:spPr>
          <a:xfrm>
            <a:off x="498764" y="390459"/>
            <a:ext cx="11443854" cy="1600438"/>
          </a:xfrm>
          <a:prstGeom prst="rect">
            <a:avLst/>
          </a:prstGeom>
          <a:noFill/>
        </p:spPr>
        <p:txBody>
          <a:bodyPr wrap="square">
            <a:spAutoFit/>
          </a:bodyPr>
          <a:lstStyle/>
          <a:p>
            <a:pPr algn="just" eaLnBrk="1" hangingPunct="1">
              <a:spcBef>
                <a:spcPct val="50000"/>
              </a:spcBef>
              <a:buClrTx/>
              <a:buSzTx/>
              <a:buFontTx/>
              <a:buNone/>
            </a:pPr>
            <a:r>
              <a:rPr lang="es-ES_tradnl" altLang="es-CL" sz="2800" i="1" u="sng" dirty="0">
                <a:latin typeface="Arial" panose="020B0604020202020204" pitchFamily="34" charset="0"/>
                <a:cs typeface="Arial" panose="020B0604020202020204" pitchFamily="34" charset="0"/>
              </a:rPr>
              <a:t>Ejemplo:</a:t>
            </a:r>
          </a:p>
          <a:p>
            <a:pPr algn="just" eaLnBrk="1" hangingPunct="1">
              <a:spcBef>
                <a:spcPct val="50000"/>
              </a:spcBef>
              <a:buClrTx/>
              <a:buSzTx/>
              <a:buFontTx/>
              <a:buNone/>
            </a:pPr>
            <a:r>
              <a:rPr lang="es-ES_tradnl" altLang="es-CL" sz="2800" dirty="0">
                <a:latin typeface="Arial" panose="020B0604020202020204" pitchFamily="34" charset="0"/>
                <a:cs typeface="Arial" panose="020B0604020202020204" pitchFamily="34" charset="0"/>
              </a:rPr>
              <a:t>¿Cuál es la presión que ejerce una mezcla de 1.0 g de H</a:t>
            </a:r>
            <a:r>
              <a:rPr lang="es-ES_tradnl" altLang="es-CL" sz="2800" baseline="-25000" dirty="0">
                <a:latin typeface="Arial" panose="020B0604020202020204" pitchFamily="34" charset="0"/>
                <a:cs typeface="Arial" panose="020B0604020202020204" pitchFamily="34" charset="0"/>
              </a:rPr>
              <a:t>2</a:t>
            </a:r>
            <a:r>
              <a:rPr lang="es-ES_tradnl" altLang="es-CL" sz="2800" dirty="0">
                <a:latin typeface="Arial" panose="020B0604020202020204" pitchFamily="34" charset="0"/>
                <a:cs typeface="Arial" panose="020B0604020202020204" pitchFamily="34" charset="0"/>
              </a:rPr>
              <a:t>  y 5.0 g de He, cuando la mezcla está confinada en un volumen de 5.0 L a 20ºC?</a:t>
            </a:r>
          </a:p>
        </p:txBody>
      </p:sp>
      <mc:AlternateContent xmlns:mc="http://schemas.openxmlformats.org/markup-compatibility/2006">
        <mc:Choice xmlns:p14="http://schemas.microsoft.com/office/powerpoint/2010/main" Requires="p14">
          <p:contentPart p14:bwMode="auto" r:id="rId2">
            <p14:nvContentPartPr>
              <p14:cNvPr id="2" name="Ink 1">
                <a:extLst>
                  <a:ext uri="{FF2B5EF4-FFF2-40B4-BE49-F238E27FC236}">
                    <a16:creationId xmlns:a16="http://schemas.microsoft.com/office/drawing/2014/main" id="{8568B9A0-6CED-4D32-A22F-D7852A61BF82}"/>
                  </a:ext>
                </a:extLst>
              </p14:cNvPr>
              <p14:cNvContentPartPr/>
              <p14:nvPr/>
            </p14:nvContentPartPr>
            <p14:xfrm>
              <a:off x="510480" y="1982880"/>
              <a:ext cx="11546280" cy="3955320"/>
            </p14:xfrm>
          </p:contentPart>
        </mc:Choice>
        <mc:Fallback>
          <p:pic>
            <p:nvPicPr>
              <p:cNvPr id="2" name="Ink 1">
                <a:extLst>
                  <a:ext uri="{FF2B5EF4-FFF2-40B4-BE49-F238E27FC236}">
                    <a16:creationId xmlns:a16="http://schemas.microsoft.com/office/drawing/2014/main" id="{8568B9A0-6CED-4D32-A22F-D7852A61BF82}"/>
                  </a:ext>
                </a:extLst>
              </p:cNvPr>
              <p:cNvPicPr/>
              <p:nvPr/>
            </p:nvPicPr>
            <p:blipFill>
              <a:blip r:embed="rId3"/>
              <a:stretch>
                <a:fillRect/>
              </a:stretch>
            </p:blipFill>
            <p:spPr>
              <a:xfrm>
                <a:off x="501120" y="1973520"/>
                <a:ext cx="11565000" cy="3974040"/>
              </a:xfrm>
              <a:prstGeom prst="rect">
                <a:avLst/>
              </a:prstGeom>
            </p:spPr>
          </p:pic>
        </mc:Fallback>
      </mc:AlternateContent>
    </p:spTree>
    <p:extLst>
      <p:ext uri="{BB962C8B-B14F-4D97-AF65-F5344CB8AC3E}">
        <p14:creationId xmlns:p14="http://schemas.microsoft.com/office/powerpoint/2010/main" val="58139945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ext Box 4">
            <a:extLst>
              <a:ext uri="{FF2B5EF4-FFF2-40B4-BE49-F238E27FC236}">
                <a16:creationId xmlns:a16="http://schemas.microsoft.com/office/drawing/2014/main" id="{07ED1E16-0D8F-4D6F-A35C-27E204E1446B}"/>
              </a:ext>
            </a:extLst>
          </p:cNvPr>
          <p:cNvSpPr txBox="1">
            <a:spLocks noChangeArrowheads="1"/>
          </p:cNvSpPr>
          <p:nvPr/>
        </p:nvSpPr>
        <p:spPr bwMode="auto">
          <a:xfrm>
            <a:off x="281353" y="245684"/>
            <a:ext cx="11704320" cy="646331"/>
          </a:xfrm>
          <a:prstGeom prst="rect">
            <a:avLst/>
          </a:prstGeom>
          <a:gradFill flip="none" rotWithShape="1">
            <a:gsLst>
              <a:gs pos="0">
                <a:schemeClr val="tx2">
                  <a:lumMod val="75000"/>
                  <a:shade val="30000"/>
                  <a:satMod val="115000"/>
                </a:schemeClr>
              </a:gs>
              <a:gs pos="50000">
                <a:schemeClr val="tx2">
                  <a:lumMod val="75000"/>
                  <a:shade val="67500"/>
                  <a:satMod val="115000"/>
                </a:schemeClr>
              </a:gs>
              <a:gs pos="100000">
                <a:schemeClr val="tx2">
                  <a:lumMod val="75000"/>
                  <a:shade val="100000"/>
                  <a:satMod val="115000"/>
                </a:schemeClr>
              </a:gs>
            </a:gsLst>
            <a:lin ang="16200000" scaled="1"/>
            <a:tileRect/>
          </a:gradFill>
          <a:ln>
            <a:noFill/>
          </a:ln>
        </p:spPr>
        <p:txBody>
          <a:bodyPr wrap="square">
            <a:spAutoFit/>
          </a:bodyPr>
          <a:lstStyle>
            <a:lvl1pPr>
              <a:spcBef>
                <a:spcPct val="20000"/>
              </a:spcBef>
              <a:buClr>
                <a:schemeClr val="hlink"/>
              </a:buClr>
              <a:buSzPct val="90000"/>
              <a:buFont typeface="Wingdings" panose="05000000000000000000" pitchFamily="2" charset="2"/>
              <a:buBlip>
                <a:blip r:embed="rId2"/>
              </a:buBlip>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accent2"/>
              </a:buClr>
              <a:buSzPct val="90000"/>
              <a:buFont typeface="Wingdings" panose="05000000000000000000" pitchFamily="2" charset="2"/>
              <a:buBlip>
                <a:blip r:embed="rId3"/>
              </a:buBlip>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9pPr>
          </a:lstStyle>
          <a:p>
            <a:pPr algn="ctr" eaLnBrk="1" hangingPunct="1">
              <a:spcBef>
                <a:spcPct val="50000"/>
              </a:spcBef>
              <a:buClrTx/>
              <a:buSzTx/>
              <a:buFontTx/>
              <a:buNone/>
            </a:pPr>
            <a:r>
              <a:rPr lang="es-ES_tradnl" altLang="es-CL" sz="3600"/>
              <a:t>Ley de Dalton o de las presiones parciales</a:t>
            </a:r>
          </a:p>
        </p:txBody>
      </p:sp>
      <p:sp>
        <p:nvSpPr>
          <p:cNvPr id="44035" name="Text Box 5">
            <a:extLst>
              <a:ext uri="{FF2B5EF4-FFF2-40B4-BE49-F238E27FC236}">
                <a16:creationId xmlns:a16="http://schemas.microsoft.com/office/drawing/2014/main" id="{1D45F0D2-771A-40A8-A7BB-67F77DB9AA73}"/>
              </a:ext>
            </a:extLst>
          </p:cNvPr>
          <p:cNvSpPr txBox="1">
            <a:spLocks noChangeArrowheads="1"/>
          </p:cNvSpPr>
          <p:nvPr/>
        </p:nvSpPr>
        <p:spPr bwMode="auto">
          <a:xfrm>
            <a:off x="281354" y="1052513"/>
            <a:ext cx="11521440" cy="2292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hlink"/>
              </a:buClr>
              <a:buSzPct val="90000"/>
              <a:buFont typeface="Wingdings" panose="05000000000000000000" pitchFamily="2" charset="2"/>
              <a:buBlip>
                <a:blip r:embed="rId2"/>
              </a:buBlip>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accent2"/>
              </a:buClr>
              <a:buSzPct val="90000"/>
              <a:buFont typeface="Wingdings" panose="05000000000000000000" pitchFamily="2" charset="2"/>
              <a:buBlip>
                <a:blip r:embed="rId3"/>
              </a:buBlip>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9pPr>
          </a:lstStyle>
          <a:p>
            <a:pPr algn="just" eaLnBrk="1" hangingPunct="1">
              <a:spcBef>
                <a:spcPct val="50000"/>
              </a:spcBef>
              <a:buClrTx/>
              <a:buSzTx/>
              <a:buFontTx/>
              <a:buNone/>
            </a:pPr>
            <a:r>
              <a:rPr lang="es-ES_tradnl" altLang="es-CL" sz="2600" dirty="0"/>
              <a:t>Dalton hizo una contribución importante en el estudio de las mezclas de gases.</a:t>
            </a:r>
          </a:p>
          <a:p>
            <a:pPr algn="just" eaLnBrk="1" hangingPunct="1">
              <a:spcBef>
                <a:spcPct val="50000"/>
              </a:spcBef>
              <a:buClrTx/>
              <a:buSzTx/>
              <a:buFontTx/>
              <a:buNone/>
            </a:pPr>
            <a:r>
              <a:rPr lang="es-ES_tradnl" altLang="es-CL" sz="2600" dirty="0"/>
              <a:t>Dalton propuso que en una mezcla cada uno de los gases se expande hasta llenar el recipiente y ejerce una presión, que el llamó PRESIÓN PARCIAL, que es igual a la que el gas ejercería si estuviera sólo en el recipiente.</a:t>
            </a:r>
          </a:p>
        </p:txBody>
      </p:sp>
      <p:pic>
        <p:nvPicPr>
          <p:cNvPr id="44036" name="Picture 7" descr="DIBUJO%2012%20GAS">
            <a:extLst>
              <a:ext uri="{FF2B5EF4-FFF2-40B4-BE49-F238E27FC236}">
                <a16:creationId xmlns:a16="http://schemas.microsoft.com/office/drawing/2014/main" id="{4BBFA9A4-724F-4A48-AFC4-698DA975C89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1353" y="3505946"/>
            <a:ext cx="4200444" cy="3016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037" name="Text Box 8">
            <a:extLst>
              <a:ext uri="{FF2B5EF4-FFF2-40B4-BE49-F238E27FC236}">
                <a16:creationId xmlns:a16="http://schemas.microsoft.com/office/drawing/2014/main" id="{A387D0EE-6827-4A7A-8D91-8A9142C0A6B2}"/>
              </a:ext>
            </a:extLst>
          </p:cNvPr>
          <p:cNvSpPr txBox="1">
            <a:spLocks noChangeArrowheads="1"/>
          </p:cNvSpPr>
          <p:nvPr/>
        </p:nvSpPr>
        <p:spPr bwMode="auto">
          <a:xfrm>
            <a:off x="5206463" y="3429000"/>
            <a:ext cx="6427517" cy="20928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hlink"/>
              </a:buClr>
              <a:buSzPct val="90000"/>
              <a:buFont typeface="Wingdings" panose="05000000000000000000" pitchFamily="2" charset="2"/>
              <a:buBlip>
                <a:blip r:embed="rId2"/>
              </a:buBlip>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accent2"/>
              </a:buClr>
              <a:buSzPct val="90000"/>
              <a:buFont typeface="Wingdings" panose="05000000000000000000" pitchFamily="2" charset="2"/>
              <a:buBlip>
                <a:blip r:embed="rId3"/>
              </a:buBlip>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9pPr>
          </a:lstStyle>
          <a:p>
            <a:pPr algn="just" eaLnBrk="1" hangingPunct="1">
              <a:spcBef>
                <a:spcPct val="50000"/>
              </a:spcBef>
              <a:buClrTx/>
              <a:buSzTx/>
              <a:buFontTx/>
              <a:buNone/>
            </a:pPr>
            <a:r>
              <a:rPr lang="es-ES_tradnl" altLang="es-CL" sz="2600" dirty="0"/>
              <a:t>Por lo tanto la Ley de Dalton establece que la presión total de una mezcla  de gases es la suma de las presiones parciales de los componentes de la mezcla</a:t>
            </a:r>
          </a:p>
        </p:txBody>
      </p:sp>
      <p:sp>
        <p:nvSpPr>
          <p:cNvPr id="44038" name="Text Box 9">
            <a:extLst>
              <a:ext uri="{FF2B5EF4-FFF2-40B4-BE49-F238E27FC236}">
                <a16:creationId xmlns:a16="http://schemas.microsoft.com/office/drawing/2014/main" id="{A08655D1-2BCF-468C-9871-73CE82F91DBC}"/>
              </a:ext>
            </a:extLst>
          </p:cNvPr>
          <p:cNvSpPr txBox="1">
            <a:spLocks noChangeArrowheads="1"/>
          </p:cNvSpPr>
          <p:nvPr/>
        </p:nvSpPr>
        <p:spPr bwMode="auto">
          <a:xfrm>
            <a:off x="5375275" y="5805489"/>
            <a:ext cx="4465638" cy="528637"/>
          </a:xfrm>
          <a:prstGeom prst="rect">
            <a:avLst/>
          </a:prstGeom>
          <a:noFill/>
          <a:ln w="9525">
            <a:solidFill>
              <a:srgbClr val="FFCC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hlink"/>
              </a:buClr>
              <a:buSzPct val="90000"/>
              <a:buFont typeface="Wingdings" panose="05000000000000000000" pitchFamily="2" charset="2"/>
              <a:buBlip>
                <a:blip r:embed="rId2"/>
              </a:buBlip>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accent2"/>
              </a:buClr>
              <a:buSzPct val="90000"/>
              <a:buFont typeface="Wingdings" panose="05000000000000000000" pitchFamily="2" charset="2"/>
              <a:buBlip>
                <a:blip r:embed="rId3"/>
              </a:buBlip>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9pPr>
          </a:lstStyle>
          <a:p>
            <a:pPr eaLnBrk="1" hangingPunct="1">
              <a:spcBef>
                <a:spcPct val="50000"/>
              </a:spcBef>
              <a:buClrTx/>
              <a:buSzTx/>
              <a:buFontTx/>
              <a:buNone/>
            </a:pPr>
            <a:r>
              <a:rPr lang="es-ES_tradnl" altLang="es-CL" sz="2800"/>
              <a:t>P </a:t>
            </a:r>
            <a:r>
              <a:rPr lang="es-ES_tradnl" altLang="es-CL" sz="2800" baseline="-25000"/>
              <a:t>total</a:t>
            </a:r>
            <a:r>
              <a:rPr lang="es-ES_tradnl" altLang="es-CL" sz="2800"/>
              <a:t> = P</a:t>
            </a:r>
            <a:r>
              <a:rPr lang="es-ES_tradnl" altLang="es-CL" sz="2800" baseline="-25000"/>
              <a:t>A</a:t>
            </a:r>
            <a:r>
              <a:rPr lang="es-ES_tradnl" altLang="es-CL" sz="2800"/>
              <a:t> + P</a:t>
            </a:r>
            <a:r>
              <a:rPr lang="es-ES_tradnl" altLang="es-CL" sz="2800" baseline="-25000"/>
              <a:t>B</a:t>
            </a:r>
            <a:r>
              <a:rPr lang="es-ES_tradnl" altLang="es-CL" sz="2800"/>
              <a:t>+ P</a:t>
            </a:r>
            <a:r>
              <a:rPr lang="es-ES_tradnl" altLang="es-CL" sz="2800" baseline="-25000"/>
              <a:t>C</a:t>
            </a:r>
            <a:r>
              <a:rPr lang="es-ES_tradnl" altLang="es-CL" sz="2800"/>
              <a:t> +…….</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ext Box 4">
            <a:extLst>
              <a:ext uri="{FF2B5EF4-FFF2-40B4-BE49-F238E27FC236}">
                <a16:creationId xmlns:a16="http://schemas.microsoft.com/office/drawing/2014/main" id="{58868423-EA63-4B5E-9443-0BA08F3E4308}"/>
              </a:ext>
            </a:extLst>
          </p:cNvPr>
          <p:cNvSpPr txBox="1">
            <a:spLocks noChangeArrowheads="1"/>
          </p:cNvSpPr>
          <p:nvPr/>
        </p:nvSpPr>
        <p:spPr bwMode="auto">
          <a:xfrm>
            <a:off x="266041" y="726073"/>
            <a:ext cx="11802793" cy="56938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hlink"/>
              </a:buClr>
              <a:buSzPct val="90000"/>
              <a:buFont typeface="Wingdings" panose="05000000000000000000" pitchFamily="2" charset="2"/>
              <a:buBlip>
                <a:blip r:embed="rId2"/>
              </a:buBlip>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accent2"/>
              </a:buClr>
              <a:buSzPct val="90000"/>
              <a:buFont typeface="Wingdings" panose="05000000000000000000" pitchFamily="2" charset="2"/>
              <a:buBlip>
                <a:blip r:embed="rId3"/>
              </a:buBlip>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9pPr>
          </a:lstStyle>
          <a:p>
            <a:pPr algn="just" eaLnBrk="1" hangingPunct="1">
              <a:spcBef>
                <a:spcPct val="50000"/>
              </a:spcBef>
              <a:buClrTx/>
              <a:buSzTx/>
              <a:buFontTx/>
              <a:buNone/>
            </a:pPr>
            <a:r>
              <a:rPr lang="es-ES_tradnl" altLang="es-CL" sz="2600" dirty="0"/>
              <a:t>Consideremos una mezcla formada por dos gases A y B.</a:t>
            </a:r>
          </a:p>
          <a:p>
            <a:pPr algn="just" eaLnBrk="1" hangingPunct="1">
              <a:spcBef>
                <a:spcPct val="50000"/>
              </a:spcBef>
              <a:buClrTx/>
              <a:buSzTx/>
              <a:buFontTx/>
              <a:buNone/>
            </a:pPr>
            <a:r>
              <a:rPr lang="es-ES_tradnl" altLang="es-CL" sz="2600" dirty="0"/>
              <a:t>La presión total de la mezcla será:</a:t>
            </a:r>
          </a:p>
          <a:p>
            <a:pPr algn="just" eaLnBrk="1" hangingPunct="1">
              <a:spcBef>
                <a:spcPct val="50000"/>
              </a:spcBef>
              <a:buClrTx/>
              <a:buSzTx/>
              <a:buFontTx/>
              <a:buNone/>
            </a:pPr>
            <a:r>
              <a:rPr lang="es-ES_tradnl" altLang="es-CL" sz="2600" dirty="0"/>
              <a:t>        P </a:t>
            </a:r>
            <a:r>
              <a:rPr lang="es-ES_tradnl" altLang="es-CL" sz="2600" baseline="-25000" dirty="0"/>
              <a:t>total</a:t>
            </a:r>
            <a:r>
              <a:rPr lang="es-ES_tradnl" altLang="es-CL" sz="2600" dirty="0"/>
              <a:t> = P</a:t>
            </a:r>
            <a:r>
              <a:rPr lang="es-ES_tradnl" altLang="es-CL" sz="2600" baseline="-25000" dirty="0"/>
              <a:t>A</a:t>
            </a:r>
            <a:r>
              <a:rPr lang="es-ES_tradnl" altLang="es-CL" sz="2600" dirty="0"/>
              <a:t>  +  P</a:t>
            </a:r>
            <a:r>
              <a:rPr lang="es-ES_tradnl" altLang="es-CL" sz="2600" baseline="-25000" dirty="0"/>
              <a:t>B</a:t>
            </a:r>
          </a:p>
          <a:p>
            <a:pPr algn="just" eaLnBrk="1" hangingPunct="1">
              <a:spcBef>
                <a:spcPct val="50000"/>
              </a:spcBef>
              <a:buClrTx/>
              <a:buSzTx/>
              <a:buFontTx/>
              <a:buNone/>
            </a:pPr>
            <a:endParaRPr lang="es-ES_tradnl" altLang="es-CL" sz="2600" baseline="-25000" dirty="0"/>
          </a:p>
          <a:p>
            <a:pPr algn="just" eaLnBrk="1" hangingPunct="1">
              <a:spcBef>
                <a:spcPct val="0"/>
              </a:spcBef>
              <a:buClrTx/>
              <a:buSzTx/>
              <a:buFontTx/>
              <a:buNone/>
            </a:pPr>
            <a:r>
              <a:rPr lang="es-ES" altLang="es-CL" sz="2600" dirty="0"/>
              <a:t>De acuerdo con la ecuación de gas ideal, se cumple para cada uno de ellos:</a:t>
            </a:r>
          </a:p>
          <a:p>
            <a:pPr algn="just" eaLnBrk="1" hangingPunct="1">
              <a:spcBef>
                <a:spcPct val="0"/>
              </a:spcBef>
              <a:buClrTx/>
              <a:buSzTx/>
              <a:buFontTx/>
              <a:buNone/>
            </a:pPr>
            <a:r>
              <a:rPr lang="es-ES" altLang="es-CL" sz="2600" dirty="0"/>
              <a:t>    P</a:t>
            </a:r>
            <a:r>
              <a:rPr lang="es-ES" altLang="es-CL" sz="2600" baseline="-25000" dirty="0"/>
              <a:t>A</a:t>
            </a:r>
            <a:r>
              <a:rPr lang="es-ES" altLang="es-CL" sz="2600" dirty="0"/>
              <a:t>= </a:t>
            </a:r>
            <a:r>
              <a:rPr lang="es-ES" altLang="es-CL" sz="2600" dirty="0" err="1"/>
              <a:t>n</a:t>
            </a:r>
            <a:r>
              <a:rPr lang="es-ES" altLang="es-CL" sz="2600" baseline="-25000" dirty="0" err="1"/>
              <a:t>A</a:t>
            </a:r>
            <a:r>
              <a:rPr lang="es-ES" altLang="es-CL" sz="2600" dirty="0"/>
              <a:t> R T                        y                 P</a:t>
            </a:r>
            <a:r>
              <a:rPr lang="es-ES" altLang="es-CL" sz="2600" baseline="-25000" dirty="0"/>
              <a:t>B</a:t>
            </a:r>
            <a:r>
              <a:rPr lang="es-ES" altLang="es-CL" sz="2600" dirty="0"/>
              <a:t>= </a:t>
            </a:r>
            <a:r>
              <a:rPr lang="es-ES" altLang="es-CL" sz="2600" dirty="0" err="1"/>
              <a:t>n</a:t>
            </a:r>
            <a:r>
              <a:rPr lang="es-ES" altLang="es-CL" sz="2600" baseline="-25000" dirty="0" err="1"/>
              <a:t>B</a:t>
            </a:r>
            <a:r>
              <a:rPr lang="es-ES" altLang="es-CL" sz="2600" dirty="0"/>
              <a:t> R T</a:t>
            </a:r>
          </a:p>
          <a:p>
            <a:pPr algn="just" eaLnBrk="1" hangingPunct="1">
              <a:spcBef>
                <a:spcPct val="0"/>
              </a:spcBef>
              <a:buClrTx/>
              <a:buSzTx/>
              <a:buFontTx/>
              <a:buNone/>
            </a:pPr>
            <a:r>
              <a:rPr lang="es-ES" altLang="es-CL" sz="2600" dirty="0"/>
              <a:t>              V                                                            </a:t>
            </a:r>
            <a:r>
              <a:rPr lang="es-ES" altLang="es-CL" sz="2600" dirty="0" err="1"/>
              <a:t>V</a:t>
            </a:r>
            <a:endParaRPr lang="es-ES" altLang="es-CL" sz="2600" dirty="0"/>
          </a:p>
          <a:p>
            <a:pPr algn="just" eaLnBrk="1" hangingPunct="1">
              <a:spcBef>
                <a:spcPct val="0"/>
              </a:spcBef>
              <a:buClrTx/>
              <a:buSzTx/>
              <a:buFontTx/>
              <a:buNone/>
            </a:pPr>
            <a:r>
              <a:rPr lang="es-ES" altLang="es-CL" sz="2600" dirty="0"/>
              <a:t>De acuerdo con la ley de Dalton, entonces la presión total dentro del recipiente será la suma de las dos presiones parciales:</a:t>
            </a:r>
          </a:p>
          <a:p>
            <a:pPr algn="just" eaLnBrk="1" hangingPunct="1">
              <a:spcBef>
                <a:spcPct val="0"/>
              </a:spcBef>
              <a:buClrTx/>
              <a:buSzTx/>
              <a:buFontTx/>
              <a:buNone/>
            </a:pPr>
            <a:r>
              <a:rPr lang="es-ES" altLang="es-CL" sz="2600" dirty="0"/>
              <a:t>    </a:t>
            </a:r>
          </a:p>
          <a:p>
            <a:pPr algn="just" eaLnBrk="1" hangingPunct="1">
              <a:spcBef>
                <a:spcPct val="0"/>
              </a:spcBef>
              <a:buClrTx/>
              <a:buSzTx/>
              <a:buFontTx/>
              <a:buNone/>
            </a:pPr>
            <a:r>
              <a:rPr lang="es-ES" altLang="es-CL" sz="2600" dirty="0"/>
              <a:t>               P</a:t>
            </a:r>
            <a:r>
              <a:rPr lang="es-ES" altLang="es-CL" sz="2600" baseline="-25000" dirty="0"/>
              <a:t>T</a:t>
            </a:r>
            <a:r>
              <a:rPr lang="es-ES" altLang="es-CL" sz="2600" dirty="0"/>
              <a:t>= P</a:t>
            </a:r>
            <a:r>
              <a:rPr lang="es-ES" altLang="es-CL" sz="2600" baseline="-25000" dirty="0"/>
              <a:t>A</a:t>
            </a:r>
            <a:r>
              <a:rPr lang="es-ES" altLang="es-CL" sz="2600" dirty="0"/>
              <a:t> + P</a:t>
            </a:r>
            <a:r>
              <a:rPr lang="es-ES" altLang="es-CL" sz="2600" baseline="-25000" dirty="0"/>
              <a:t>B</a:t>
            </a:r>
            <a:r>
              <a:rPr lang="es-ES" altLang="es-CL" sz="2600" dirty="0"/>
              <a:t> =  </a:t>
            </a:r>
            <a:r>
              <a:rPr lang="es-ES" altLang="es-CL" sz="2600" dirty="0" err="1"/>
              <a:t>n</a:t>
            </a:r>
            <a:r>
              <a:rPr lang="es-ES" altLang="es-CL" sz="2600" baseline="-25000" dirty="0" err="1"/>
              <a:t>A</a:t>
            </a:r>
            <a:r>
              <a:rPr lang="es-ES" altLang="es-CL" sz="2600" dirty="0"/>
              <a:t> R T      +       </a:t>
            </a:r>
            <a:r>
              <a:rPr lang="es-ES" altLang="es-CL" sz="2600" dirty="0" err="1"/>
              <a:t>n</a:t>
            </a:r>
            <a:r>
              <a:rPr lang="es-ES" altLang="es-CL" sz="2600" baseline="-25000" dirty="0" err="1"/>
              <a:t>B</a:t>
            </a:r>
            <a:r>
              <a:rPr lang="es-ES" altLang="es-CL" sz="2600" dirty="0"/>
              <a:t> R T </a:t>
            </a:r>
          </a:p>
          <a:p>
            <a:pPr algn="just" eaLnBrk="1" hangingPunct="1">
              <a:spcBef>
                <a:spcPct val="0"/>
              </a:spcBef>
              <a:buClrTx/>
              <a:buSzTx/>
              <a:buFontTx/>
              <a:buNone/>
            </a:pPr>
            <a:r>
              <a:rPr lang="es-ES" altLang="es-CL" sz="2600" dirty="0"/>
              <a:t>                                           V                       </a:t>
            </a:r>
            <a:r>
              <a:rPr lang="es-ES" altLang="es-CL" sz="2600" dirty="0" err="1"/>
              <a:t>V</a:t>
            </a:r>
            <a:r>
              <a:rPr lang="es-ES" altLang="es-CL" sz="2600" dirty="0"/>
              <a:t> </a:t>
            </a:r>
          </a:p>
          <a:p>
            <a:pPr algn="just" eaLnBrk="1" hangingPunct="1">
              <a:spcBef>
                <a:spcPct val="50000"/>
              </a:spcBef>
              <a:buClrTx/>
              <a:buSzTx/>
              <a:buFontTx/>
              <a:buNone/>
            </a:pPr>
            <a:r>
              <a:rPr lang="es-ES_tradnl" altLang="es-CL" sz="2600" baseline="-25000" dirty="0"/>
              <a:t>  </a:t>
            </a:r>
          </a:p>
        </p:txBody>
      </p:sp>
      <p:sp>
        <p:nvSpPr>
          <p:cNvPr id="45059" name="Line 6">
            <a:extLst>
              <a:ext uri="{FF2B5EF4-FFF2-40B4-BE49-F238E27FC236}">
                <a16:creationId xmlns:a16="http://schemas.microsoft.com/office/drawing/2014/main" id="{098D23C5-EDF2-4CEF-868B-DFE98B47F612}"/>
              </a:ext>
            </a:extLst>
          </p:cNvPr>
          <p:cNvSpPr>
            <a:spLocks noChangeShapeType="1"/>
          </p:cNvSpPr>
          <p:nvPr/>
        </p:nvSpPr>
        <p:spPr bwMode="auto">
          <a:xfrm>
            <a:off x="6883938" y="3554322"/>
            <a:ext cx="93662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s-CL"/>
          </a:p>
        </p:txBody>
      </p:sp>
      <p:sp>
        <p:nvSpPr>
          <p:cNvPr id="45060" name="Line 7">
            <a:extLst>
              <a:ext uri="{FF2B5EF4-FFF2-40B4-BE49-F238E27FC236}">
                <a16:creationId xmlns:a16="http://schemas.microsoft.com/office/drawing/2014/main" id="{D3C23726-2B46-49AB-B0AE-1932315824D9}"/>
              </a:ext>
            </a:extLst>
          </p:cNvPr>
          <p:cNvSpPr>
            <a:spLocks noChangeShapeType="1"/>
          </p:cNvSpPr>
          <p:nvPr/>
        </p:nvSpPr>
        <p:spPr bwMode="auto">
          <a:xfrm>
            <a:off x="3924105" y="5561452"/>
            <a:ext cx="93503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s-CL"/>
          </a:p>
        </p:txBody>
      </p:sp>
      <p:sp>
        <p:nvSpPr>
          <p:cNvPr id="45061" name="Line 8">
            <a:extLst>
              <a:ext uri="{FF2B5EF4-FFF2-40B4-BE49-F238E27FC236}">
                <a16:creationId xmlns:a16="http://schemas.microsoft.com/office/drawing/2014/main" id="{550C8F6C-C406-4EA6-8E15-8861CACA6DD3}"/>
              </a:ext>
            </a:extLst>
          </p:cNvPr>
          <p:cNvSpPr>
            <a:spLocks noChangeShapeType="1"/>
          </p:cNvSpPr>
          <p:nvPr/>
        </p:nvSpPr>
        <p:spPr bwMode="auto">
          <a:xfrm>
            <a:off x="6167437" y="5561452"/>
            <a:ext cx="115252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s-CL"/>
          </a:p>
        </p:txBody>
      </p:sp>
      <p:sp>
        <p:nvSpPr>
          <p:cNvPr id="45062" name="Line 9">
            <a:extLst>
              <a:ext uri="{FF2B5EF4-FFF2-40B4-BE49-F238E27FC236}">
                <a16:creationId xmlns:a16="http://schemas.microsoft.com/office/drawing/2014/main" id="{97CCC257-5CBE-4A12-9EF9-2E8BDF737F65}"/>
              </a:ext>
            </a:extLst>
          </p:cNvPr>
          <p:cNvSpPr>
            <a:spLocks noChangeShapeType="1"/>
          </p:cNvSpPr>
          <p:nvPr/>
        </p:nvSpPr>
        <p:spPr bwMode="auto">
          <a:xfrm>
            <a:off x="1263748" y="3554322"/>
            <a:ext cx="914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s-CL"/>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4">
            <a:extLst>
              <a:ext uri="{FF2B5EF4-FFF2-40B4-BE49-F238E27FC236}">
                <a16:creationId xmlns:a16="http://schemas.microsoft.com/office/drawing/2014/main" id="{8E12F2F3-A40C-483A-B528-EFCD713B2477}"/>
              </a:ext>
            </a:extLst>
          </p:cNvPr>
          <p:cNvSpPr>
            <a:spLocks noChangeArrowheads="1"/>
          </p:cNvSpPr>
          <p:nvPr/>
        </p:nvSpPr>
        <p:spPr bwMode="auto">
          <a:xfrm>
            <a:off x="365760" y="260351"/>
            <a:ext cx="11240086" cy="637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hlink"/>
              </a:buClr>
              <a:buSzPct val="90000"/>
              <a:buFont typeface="Wingdings" panose="05000000000000000000" pitchFamily="2" charset="2"/>
              <a:buBlip>
                <a:blip r:embed="rId2"/>
              </a:buBlip>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accent2"/>
              </a:buClr>
              <a:buSzPct val="90000"/>
              <a:buFont typeface="Wingdings" panose="05000000000000000000" pitchFamily="2" charset="2"/>
              <a:buBlip>
                <a:blip r:embed="rId3"/>
              </a:buBlip>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9pPr>
          </a:lstStyle>
          <a:p>
            <a:pPr algn="just" eaLnBrk="1" hangingPunct="1">
              <a:spcBef>
                <a:spcPct val="0"/>
              </a:spcBef>
              <a:buClrTx/>
              <a:buSzTx/>
              <a:buFontTx/>
              <a:buNone/>
            </a:pPr>
            <a:r>
              <a:rPr lang="es-ES" altLang="es-CL" sz="2400" dirty="0"/>
              <a:t>P</a:t>
            </a:r>
            <a:r>
              <a:rPr lang="es-ES" altLang="es-CL" sz="2400" baseline="-25000" dirty="0"/>
              <a:t>T</a:t>
            </a:r>
            <a:r>
              <a:rPr lang="es-ES" altLang="es-CL" sz="2400" dirty="0"/>
              <a:t> =  R T  (</a:t>
            </a:r>
            <a:r>
              <a:rPr lang="es-ES" altLang="es-CL" sz="2400" dirty="0" err="1"/>
              <a:t>n</a:t>
            </a:r>
            <a:r>
              <a:rPr lang="es-ES" altLang="es-CL" sz="2400" baseline="-25000" dirty="0" err="1"/>
              <a:t>A</a:t>
            </a:r>
            <a:r>
              <a:rPr lang="es-ES" altLang="es-CL" sz="2400" dirty="0"/>
              <a:t>  +  </a:t>
            </a:r>
            <a:r>
              <a:rPr lang="es-ES" altLang="es-CL" sz="2400" dirty="0" err="1"/>
              <a:t>n</a:t>
            </a:r>
            <a:r>
              <a:rPr lang="es-ES" altLang="es-CL" sz="2400" baseline="-25000" dirty="0" err="1"/>
              <a:t>B</a:t>
            </a:r>
            <a:r>
              <a:rPr lang="es-ES" altLang="es-CL" sz="2400" dirty="0"/>
              <a:t>) =      n R T      de donde n = </a:t>
            </a:r>
            <a:r>
              <a:rPr lang="es-ES" altLang="es-CL" sz="2400" dirty="0" err="1"/>
              <a:t>n</a:t>
            </a:r>
            <a:r>
              <a:rPr lang="es-ES" altLang="es-CL" sz="2400" baseline="-25000" dirty="0" err="1"/>
              <a:t>A</a:t>
            </a:r>
            <a:r>
              <a:rPr lang="es-ES" altLang="es-CL" sz="2400" dirty="0"/>
              <a:t> + </a:t>
            </a:r>
            <a:r>
              <a:rPr lang="es-ES" altLang="es-CL" sz="2400" dirty="0" err="1"/>
              <a:t>n</a:t>
            </a:r>
            <a:r>
              <a:rPr lang="es-ES" altLang="es-CL" sz="2400" baseline="-25000" dirty="0" err="1"/>
              <a:t>B</a:t>
            </a:r>
            <a:endParaRPr lang="es-ES" altLang="es-CL" sz="2400" baseline="-25000" dirty="0"/>
          </a:p>
          <a:p>
            <a:pPr algn="just" eaLnBrk="1" hangingPunct="1">
              <a:spcBef>
                <a:spcPct val="0"/>
              </a:spcBef>
              <a:buClrTx/>
              <a:buSzTx/>
              <a:buFontTx/>
              <a:buNone/>
            </a:pPr>
            <a:r>
              <a:rPr lang="es-ES" altLang="es-CL" sz="2400" dirty="0"/>
              <a:t>          V                                </a:t>
            </a:r>
            <a:r>
              <a:rPr lang="es-ES" altLang="es-CL" sz="2400" dirty="0" err="1"/>
              <a:t>V</a:t>
            </a:r>
            <a:endParaRPr lang="es-ES" altLang="es-CL" sz="2400" dirty="0"/>
          </a:p>
          <a:p>
            <a:pPr algn="just" eaLnBrk="1" hangingPunct="1">
              <a:spcBef>
                <a:spcPct val="0"/>
              </a:spcBef>
              <a:buClrTx/>
              <a:buSzTx/>
              <a:buFontTx/>
              <a:buNone/>
            </a:pPr>
            <a:endParaRPr lang="es-ES" altLang="es-CL" sz="2400" dirty="0"/>
          </a:p>
          <a:p>
            <a:pPr algn="just" eaLnBrk="1" hangingPunct="1">
              <a:spcBef>
                <a:spcPct val="0"/>
              </a:spcBef>
              <a:buClrTx/>
              <a:buSzTx/>
              <a:buFontTx/>
              <a:buNone/>
            </a:pPr>
            <a:r>
              <a:rPr lang="es-ES" altLang="es-CL" sz="2400" dirty="0"/>
              <a:t>Para poder apreciar mejor como está relacionada cada presión parcial con la presión total, consideremos:</a:t>
            </a:r>
          </a:p>
          <a:p>
            <a:pPr algn="just" eaLnBrk="1" hangingPunct="1">
              <a:spcBef>
                <a:spcPct val="0"/>
              </a:spcBef>
              <a:buClrTx/>
              <a:buSzTx/>
              <a:buFontTx/>
              <a:buNone/>
            </a:pPr>
            <a:r>
              <a:rPr lang="es-ES" altLang="es-CL" sz="2400" dirty="0"/>
              <a:t>                        P</a:t>
            </a:r>
            <a:r>
              <a:rPr lang="es-ES" altLang="es-CL" sz="2400" baseline="-25000" dirty="0"/>
              <a:t>A</a:t>
            </a:r>
            <a:r>
              <a:rPr lang="es-ES" altLang="es-CL" sz="2400" dirty="0"/>
              <a:t>  =       </a:t>
            </a:r>
            <a:r>
              <a:rPr lang="es-ES" altLang="es-CL" sz="2400" dirty="0" err="1"/>
              <a:t>n</a:t>
            </a:r>
            <a:r>
              <a:rPr lang="es-ES" altLang="es-CL" sz="2400" baseline="-25000" dirty="0" err="1"/>
              <a:t>A</a:t>
            </a:r>
            <a:r>
              <a:rPr lang="es-ES" altLang="es-CL" sz="2400" dirty="0"/>
              <a:t> R T / V</a:t>
            </a:r>
          </a:p>
          <a:p>
            <a:pPr algn="just" eaLnBrk="1" hangingPunct="1">
              <a:spcBef>
                <a:spcPct val="0"/>
              </a:spcBef>
              <a:buClrTx/>
              <a:buSzTx/>
              <a:buFontTx/>
              <a:buNone/>
            </a:pPr>
            <a:r>
              <a:rPr lang="es-ES" altLang="es-CL" sz="2400" dirty="0"/>
              <a:t>                        P</a:t>
            </a:r>
            <a:r>
              <a:rPr lang="es-ES" altLang="es-CL" sz="2400" baseline="-25000" dirty="0"/>
              <a:t>T</a:t>
            </a:r>
            <a:r>
              <a:rPr lang="es-ES" altLang="es-CL" sz="2400" dirty="0"/>
              <a:t>       (</a:t>
            </a:r>
            <a:r>
              <a:rPr lang="es-ES" altLang="es-CL" sz="2400" dirty="0" err="1"/>
              <a:t>n</a:t>
            </a:r>
            <a:r>
              <a:rPr lang="es-ES" altLang="es-CL" sz="2400" baseline="-25000" dirty="0" err="1"/>
              <a:t>A</a:t>
            </a:r>
            <a:r>
              <a:rPr lang="es-ES" altLang="es-CL" sz="2400" dirty="0"/>
              <a:t> + </a:t>
            </a:r>
            <a:r>
              <a:rPr lang="es-ES" altLang="es-CL" sz="2400" dirty="0" err="1"/>
              <a:t>n</a:t>
            </a:r>
            <a:r>
              <a:rPr lang="es-ES" altLang="es-CL" sz="2400" baseline="-25000" dirty="0" err="1"/>
              <a:t>B</a:t>
            </a:r>
            <a:r>
              <a:rPr lang="es-ES" altLang="es-CL" sz="2400" dirty="0"/>
              <a:t>) R T / V </a:t>
            </a:r>
          </a:p>
          <a:p>
            <a:pPr algn="just" eaLnBrk="1" hangingPunct="1">
              <a:spcBef>
                <a:spcPct val="0"/>
              </a:spcBef>
              <a:buClrTx/>
              <a:buSzTx/>
              <a:buFontTx/>
              <a:buNone/>
            </a:pPr>
            <a:endParaRPr lang="es-ES" altLang="es-CL" sz="2400" dirty="0"/>
          </a:p>
          <a:p>
            <a:pPr algn="just" eaLnBrk="1" hangingPunct="1">
              <a:spcBef>
                <a:spcPct val="0"/>
              </a:spcBef>
              <a:buClrTx/>
              <a:buSzTx/>
              <a:buFontTx/>
              <a:buNone/>
            </a:pPr>
            <a:r>
              <a:rPr lang="es-ES" altLang="es-CL" sz="2400" dirty="0"/>
              <a:t>                       P</a:t>
            </a:r>
            <a:r>
              <a:rPr lang="es-ES" altLang="es-CL" sz="2400" baseline="-25000" dirty="0"/>
              <a:t>A</a:t>
            </a:r>
            <a:r>
              <a:rPr lang="es-ES" altLang="es-CL" sz="2400" dirty="0"/>
              <a:t>   =      </a:t>
            </a:r>
            <a:r>
              <a:rPr lang="es-ES" altLang="es-CL" sz="2400" dirty="0" err="1"/>
              <a:t>n</a:t>
            </a:r>
            <a:r>
              <a:rPr lang="es-ES" altLang="es-CL" sz="2400" baseline="-25000" dirty="0" err="1"/>
              <a:t>A</a:t>
            </a:r>
            <a:r>
              <a:rPr lang="es-ES" altLang="es-CL" sz="2400" dirty="0"/>
              <a:t>         =     X</a:t>
            </a:r>
            <a:r>
              <a:rPr lang="es-ES" altLang="es-CL" sz="2400" baseline="-25000" dirty="0"/>
              <a:t>A</a:t>
            </a:r>
          </a:p>
          <a:p>
            <a:pPr algn="just" eaLnBrk="1" hangingPunct="1">
              <a:spcBef>
                <a:spcPct val="0"/>
              </a:spcBef>
              <a:buClrTx/>
              <a:buSzTx/>
              <a:buFontTx/>
              <a:buNone/>
            </a:pPr>
            <a:r>
              <a:rPr lang="es-ES" altLang="es-CL" sz="2400" dirty="0"/>
              <a:t>                       P</a:t>
            </a:r>
            <a:r>
              <a:rPr lang="es-ES" altLang="es-CL" sz="2400" baseline="-25000" dirty="0"/>
              <a:t>T</a:t>
            </a:r>
            <a:r>
              <a:rPr lang="es-ES" altLang="es-CL" sz="2400" dirty="0"/>
              <a:t>        </a:t>
            </a:r>
            <a:r>
              <a:rPr lang="es-ES" altLang="es-CL" sz="2400" dirty="0" err="1"/>
              <a:t>n</a:t>
            </a:r>
            <a:r>
              <a:rPr lang="es-ES" altLang="es-CL" sz="2400" baseline="-25000" dirty="0" err="1"/>
              <a:t>A</a:t>
            </a:r>
            <a:r>
              <a:rPr lang="es-ES" altLang="es-CL" sz="2400" dirty="0"/>
              <a:t> + </a:t>
            </a:r>
            <a:r>
              <a:rPr lang="es-ES" altLang="es-CL" sz="2400" dirty="0" err="1"/>
              <a:t>n</a:t>
            </a:r>
            <a:r>
              <a:rPr lang="es-ES" altLang="es-CL" sz="2400" baseline="-25000" dirty="0" err="1"/>
              <a:t>B</a:t>
            </a:r>
            <a:endParaRPr lang="es-ES" altLang="es-CL" sz="2400" baseline="-25000" dirty="0"/>
          </a:p>
          <a:p>
            <a:pPr algn="just" eaLnBrk="1" hangingPunct="1">
              <a:spcBef>
                <a:spcPct val="0"/>
              </a:spcBef>
              <a:buClrTx/>
              <a:buSzTx/>
              <a:buFontTx/>
              <a:buNone/>
            </a:pPr>
            <a:endParaRPr lang="es-ES" altLang="es-CL" sz="2400" dirty="0"/>
          </a:p>
          <a:p>
            <a:pPr algn="just" eaLnBrk="1" hangingPunct="1">
              <a:spcBef>
                <a:spcPct val="0"/>
              </a:spcBef>
              <a:buClrTx/>
              <a:buSzTx/>
              <a:buFontTx/>
              <a:buNone/>
            </a:pPr>
            <a:r>
              <a:rPr lang="es-ES" altLang="es-CL" sz="2400" dirty="0"/>
              <a:t>Definición general de fracción  molar:            X</a:t>
            </a:r>
            <a:r>
              <a:rPr lang="es-ES" altLang="es-CL" sz="2400" baseline="-25000" dirty="0"/>
              <a:t>i</a:t>
            </a:r>
            <a:r>
              <a:rPr lang="es-ES" altLang="es-CL" sz="2400" dirty="0"/>
              <a:t> = n</a:t>
            </a:r>
            <a:r>
              <a:rPr lang="es-ES" altLang="es-CL" sz="2400" baseline="-25000" dirty="0"/>
              <a:t>i</a:t>
            </a:r>
          </a:p>
          <a:p>
            <a:pPr algn="just" eaLnBrk="1" hangingPunct="1">
              <a:spcBef>
                <a:spcPct val="0"/>
              </a:spcBef>
              <a:buClrTx/>
              <a:buSzTx/>
              <a:buFontTx/>
              <a:buNone/>
            </a:pPr>
            <a:r>
              <a:rPr lang="es-ES" altLang="es-CL" sz="2400" dirty="0"/>
              <a:t>                                                                              </a:t>
            </a:r>
            <a:r>
              <a:rPr lang="es-ES" altLang="es-CL" sz="2400" dirty="0" err="1"/>
              <a:t>n</a:t>
            </a:r>
            <a:r>
              <a:rPr lang="es-ES" altLang="es-CL" sz="2400" baseline="-25000" dirty="0" err="1"/>
              <a:t>T</a:t>
            </a:r>
            <a:endParaRPr lang="es-ES" altLang="es-CL" sz="2400" baseline="-25000" dirty="0"/>
          </a:p>
          <a:p>
            <a:pPr algn="just" eaLnBrk="1" hangingPunct="1">
              <a:spcBef>
                <a:spcPct val="0"/>
              </a:spcBef>
              <a:buClrTx/>
              <a:buSzTx/>
              <a:buFontTx/>
              <a:buNone/>
            </a:pPr>
            <a:endParaRPr lang="es-ES" altLang="es-CL" sz="2400" dirty="0"/>
          </a:p>
          <a:p>
            <a:pPr algn="just" eaLnBrk="1" hangingPunct="1">
              <a:spcBef>
                <a:spcPct val="0"/>
              </a:spcBef>
              <a:buClrTx/>
              <a:buSzTx/>
              <a:buFontTx/>
              <a:buNone/>
            </a:pPr>
            <a:r>
              <a:rPr lang="es-ES" altLang="es-CL" sz="2400" dirty="0"/>
              <a:t>Finalmente podemos expresar la presión parcial de A como:</a:t>
            </a:r>
          </a:p>
          <a:p>
            <a:pPr algn="just" eaLnBrk="1" hangingPunct="1">
              <a:spcBef>
                <a:spcPct val="0"/>
              </a:spcBef>
              <a:buClrTx/>
              <a:buSzTx/>
              <a:buFontTx/>
              <a:buNone/>
            </a:pPr>
            <a:endParaRPr lang="es-ES" altLang="es-CL" sz="2400" dirty="0"/>
          </a:p>
          <a:p>
            <a:pPr algn="just" eaLnBrk="1" hangingPunct="1">
              <a:spcBef>
                <a:spcPct val="0"/>
              </a:spcBef>
              <a:buClrTx/>
              <a:buSzTx/>
              <a:buFontTx/>
              <a:buNone/>
            </a:pPr>
            <a:r>
              <a:rPr lang="es-ES" altLang="es-CL" sz="2400" dirty="0"/>
              <a:t>                                  P</a:t>
            </a:r>
            <a:r>
              <a:rPr lang="es-ES" altLang="es-CL" sz="2400" baseline="-25000" dirty="0"/>
              <a:t>A</a:t>
            </a:r>
            <a:r>
              <a:rPr lang="es-ES" altLang="es-CL" sz="2400" dirty="0"/>
              <a:t> = X</a:t>
            </a:r>
            <a:r>
              <a:rPr lang="es-ES" altLang="es-CL" sz="2400" baseline="-25000" dirty="0"/>
              <a:t>A</a:t>
            </a:r>
            <a:r>
              <a:rPr lang="es-ES" altLang="es-CL" sz="2400" dirty="0"/>
              <a:t> P</a:t>
            </a:r>
            <a:r>
              <a:rPr lang="es-ES" altLang="es-CL" sz="2400" baseline="-25000" dirty="0"/>
              <a:t>T</a:t>
            </a:r>
          </a:p>
        </p:txBody>
      </p:sp>
      <p:sp>
        <p:nvSpPr>
          <p:cNvPr id="46083" name="Line 5">
            <a:extLst>
              <a:ext uri="{FF2B5EF4-FFF2-40B4-BE49-F238E27FC236}">
                <a16:creationId xmlns:a16="http://schemas.microsoft.com/office/drawing/2014/main" id="{F5F71A49-F320-4C71-9587-D08C5484B35E}"/>
              </a:ext>
            </a:extLst>
          </p:cNvPr>
          <p:cNvSpPr>
            <a:spLocks noChangeShapeType="1"/>
          </p:cNvSpPr>
          <p:nvPr/>
        </p:nvSpPr>
        <p:spPr bwMode="auto">
          <a:xfrm>
            <a:off x="2331697" y="2492375"/>
            <a:ext cx="57626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s-CL"/>
          </a:p>
        </p:txBody>
      </p:sp>
      <p:sp>
        <p:nvSpPr>
          <p:cNvPr id="46084" name="Line 6">
            <a:extLst>
              <a:ext uri="{FF2B5EF4-FFF2-40B4-BE49-F238E27FC236}">
                <a16:creationId xmlns:a16="http://schemas.microsoft.com/office/drawing/2014/main" id="{78DF09E5-7E2D-4A9A-A592-71D1FF455F81}"/>
              </a:ext>
            </a:extLst>
          </p:cNvPr>
          <p:cNvSpPr>
            <a:spLocks noChangeShapeType="1"/>
          </p:cNvSpPr>
          <p:nvPr/>
        </p:nvSpPr>
        <p:spPr bwMode="auto">
          <a:xfrm>
            <a:off x="3324592" y="2508836"/>
            <a:ext cx="230346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s-CL"/>
          </a:p>
        </p:txBody>
      </p:sp>
      <p:sp>
        <p:nvSpPr>
          <p:cNvPr id="46085" name="Line 7">
            <a:extLst>
              <a:ext uri="{FF2B5EF4-FFF2-40B4-BE49-F238E27FC236}">
                <a16:creationId xmlns:a16="http://schemas.microsoft.com/office/drawing/2014/main" id="{9C37713A-9612-4510-9AE4-3C148FAB1FB0}"/>
              </a:ext>
            </a:extLst>
          </p:cNvPr>
          <p:cNvSpPr>
            <a:spLocks noChangeShapeType="1"/>
          </p:cNvSpPr>
          <p:nvPr/>
        </p:nvSpPr>
        <p:spPr bwMode="auto">
          <a:xfrm>
            <a:off x="2260259" y="3644900"/>
            <a:ext cx="6477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s-CL"/>
          </a:p>
        </p:txBody>
      </p:sp>
      <p:sp>
        <p:nvSpPr>
          <p:cNvPr id="46086" name="Line 8">
            <a:extLst>
              <a:ext uri="{FF2B5EF4-FFF2-40B4-BE49-F238E27FC236}">
                <a16:creationId xmlns:a16="http://schemas.microsoft.com/office/drawing/2014/main" id="{41C60E78-2949-49A0-8A5D-7F011589D2FE}"/>
              </a:ext>
            </a:extLst>
          </p:cNvPr>
          <p:cNvSpPr>
            <a:spLocks noChangeShapeType="1"/>
          </p:cNvSpPr>
          <p:nvPr/>
        </p:nvSpPr>
        <p:spPr bwMode="auto">
          <a:xfrm>
            <a:off x="3324592" y="3646268"/>
            <a:ext cx="100806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s-CL"/>
          </a:p>
        </p:txBody>
      </p:sp>
      <p:sp>
        <p:nvSpPr>
          <p:cNvPr id="46087" name="Line 9">
            <a:extLst>
              <a:ext uri="{FF2B5EF4-FFF2-40B4-BE49-F238E27FC236}">
                <a16:creationId xmlns:a16="http://schemas.microsoft.com/office/drawing/2014/main" id="{C6770297-12FF-4F7D-884A-2E659DD1C267}"/>
              </a:ext>
            </a:extLst>
          </p:cNvPr>
          <p:cNvSpPr>
            <a:spLocks noChangeShapeType="1"/>
          </p:cNvSpPr>
          <p:nvPr/>
        </p:nvSpPr>
        <p:spPr bwMode="auto">
          <a:xfrm>
            <a:off x="6980213" y="4724400"/>
            <a:ext cx="431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s-CL"/>
          </a:p>
        </p:txBody>
      </p:sp>
      <p:sp>
        <p:nvSpPr>
          <p:cNvPr id="46088" name="Line 10">
            <a:extLst>
              <a:ext uri="{FF2B5EF4-FFF2-40B4-BE49-F238E27FC236}">
                <a16:creationId xmlns:a16="http://schemas.microsoft.com/office/drawing/2014/main" id="{DD5B4E01-5FD7-420F-9D1C-C616F679557A}"/>
              </a:ext>
            </a:extLst>
          </p:cNvPr>
          <p:cNvSpPr>
            <a:spLocks noChangeShapeType="1"/>
          </p:cNvSpPr>
          <p:nvPr/>
        </p:nvSpPr>
        <p:spPr bwMode="auto">
          <a:xfrm>
            <a:off x="1134771" y="693885"/>
            <a:ext cx="503237"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s-CL"/>
          </a:p>
        </p:txBody>
      </p:sp>
      <p:sp>
        <p:nvSpPr>
          <p:cNvPr id="46089" name="Line 11">
            <a:extLst>
              <a:ext uri="{FF2B5EF4-FFF2-40B4-BE49-F238E27FC236}">
                <a16:creationId xmlns:a16="http://schemas.microsoft.com/office/drawing/2014/main" id="{149747C6-3260-446B-B9EA-F7DA4DF52113}"/>
              </a:ext>
            </a:extLst>
          </p:cNvPr>
          <p:cNvSpPr>
            <a:spLocks noChangeShapeType="1"/>
          </p:cNvSpPr>
          <p:nvPr/>
        </p:nvSpPr>
        <p:spPr bwMode="auto">
          <a:xfrm>
            <a:off x="3719513" y="682650"/>
            <a:ext cx="100806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s-CL"/>
          </a:p>
        </p:txBody>
      </p:sp>
      <mc:AlternateContent xmlns:mc="http://schemas.openxmlformats.org/markup-compatibility/2006" xmlns:p14="http://schemas.microsoft.com/office/powerpoint/2010/main">
        <mc:Choice Requires="p14">
          <p:contentPart p14:bwMode="auto" r:id="rId5">
            <p14:nvContentPartPr>
              <p14:cNvPr id="2" name="Ink 1">
                <a:extLst>
                  <a:ext uri="{FF2B5EF4-FFF2-40B4-BE49-F238E27FC236}">
                    <a16:creationId xmlns:a16="http://schemas.microsoft.com/office/drawing/2014/main" id="{6BCE9D73-8A85-4166-AF9B-EE76C89A4092}"/>
                  </a:ext>
                </a:extLst>
              </p14:cNvPr>
              <p14:cNvContentPartPr/>
              <p14:nvPr/>
            </p14:nvContentPartPr>
            <p14:xfrm>
              <a:off x="4095720" y="541440"/>
              <a:ext cx="104040" cy="113400"/>
            </p14:xfrm>
          </p:contentPart>
        </mc:Choice>
        <mc:Fallback xmlns="">
          <p:pic>
            <p:nvPicPr>
              <p:cNvPr id="2" name="Ink 1">
                <a:extLst>
                  <a:ext uri="{FF2B5EF4-FFF2-40B4-BE49-F238E27FC236}">
                    <a16:creationId xmlns:a16="http://schemas.microsoft.com/office/drawing/2014/main" id="{6BCE9D73-8A85-4166-AF9B-EE76C89A4092}"/>
                  </a:ext>
                </a:extLst>
              </p:cNvPr>
              <p:cNvPicPr/>
              <p:nvPr/>
            </p:nvPicPr>
            <p:blipFill>
              <a:blip r:embed="rId6"/>
              <a:stretch>
                <a:fillRect/>
              </a:stretch>
            </p:blipFill>
            <p:spPr>
              <a:xfrm>
                <a:off x="3127320" y="532080"/>
                <a:ext cx="5191920" cy="616500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3" name="Ink 2">
                <a:extLst>
                  <a:ext uri="{FF2B5EF4-FFF2-40B4-BE49-F238E27FC236}">
                    <a16:creationId xmlns:a16="http://schemas.microsoft.com/office/drawing/2014/main" id="{74773340-A555-4884-9033-2BBA55A64353}"/>
                  </a:ext>
                </a:extLst>
              </p14:cNvPr>
              <p14:cNvContentPartPr/>
              <p14:nvPr/>
            </p14:nvContentPartPr>
            <p14:xfrm>
              <a:off x="2064600" y="2112120"/>
              <a:ext cx="4358880" cy="4633920"/>
            </p14:xfrm>
          </p:contentPart>
        </mc:Choice>
        <mc:Fallback>
          <p:pic>
            <p:nvPicPr>
              <p:cNvPr id="3" name="Ink 2">
                <a:extLst>
                  <a:ext uri="{FF2B5EF4-FFF2-40B4-BE49-F238E27FC236}">
                    <a16:creationId xmlns:a16="http://schemas.microsoft.com/office/drawing/2014/main" id="{74773340-A555-4884-9033-2BBA55A64353}"/>
                  </a:ext>
                </a:extLst>
              </p:cNvPr>
              <p:cNvPicPr/>
              <p:nvPr/>
            </p:nvPicPr>
            <p:blipFill>
              <a:blip r:embed="rId8"/>
              <a:stretch>
                <a:fillRect/>
              </a:stretch>
            </p:blipFill>
            <p:spPr>
              <a:xfrm>
                <a:off x="2055240" y="2102760"/>
                <a:ext cx="4377600" cy="4652640"/>
              </a:xfrm>
              <a:prstGeom prst="rect">
                <a:avLst/>
              </a:prstGeom>
            </p:spPr>
          </p:pic>
        </mc:Fallback>
      </mc:AlternateContent>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1 CuadroTexto">
            <a:extLst>
              <a:ext uri="{FF2B5EF4-FFF2-40B4-BE49-F238E27FC236}">
                <a16:creationId xmlns:a16="http://schemas.microsoft.com/office/drawing/2014/main" id="{5DF79E26-6E24-4251-B20C-B43FACB35D8D}"/>
              </a:ext>
            </a:extLst>
          </p:cNvPr>
          <p:cNvSpPr txBox="1">
            <a:spLocks noChangeArrowheads="1"/>
          </p:cNvSpPr>
          <p:nvPr/>
        </p:nvSpPr>
        <p:spPr bwMode="auto">
          <a:xfrm>
            <a:off x="140676" y="188913"/>
            <a:ext cx="11746523" cy="646331"/>
          </a:xfrm>
          <a:prstGeom prst="rect">
            <a:avLst/>
          </a:prstGeom>
          <a:gradFill flip="none" rotWithShape="1">
            <a:gsLst>
              <a:gs pos="0">
                <a:schemeClr val="bg2">
                  <a:lumMod val="60000"/>
                  <a:lumOff val="40000"/>
                  <a:shade val="30000"/>
                  <a:satMod val="115000"/>
                </a:schemeClr>
              </a:gs>
              <a:gs pos="50000">
                <a:schemeClr val="bg2">
                  <a:lumMod val="60000"/>
                  <a:lumOff val="40000"/>
                  <a:shade val="67500"/>
                  <a:satMod val="115000"/>
                </a:schemeClr>
              </a:gs>
              <a:gs pos="100000">
                <a:schemeClr val="bg2">
                  <a:lumMod val="60000"/>
                  <a:lumOff val="40000"/>
                  <a:shade val="100000"/>
                  <a:satMod val="115000"/>
                </a:schemeClr>
              </a:gs>
            </a:gsLst>
            <a:lin ang="16200000" scaled="1"/>
            <a:tileRect/>
          </a:gradFill>
          <a:ln>
            <a:noFill/>
          </a:ln>
        </p:spPr>
        <p:txBody>
          <a:bodyPr wrap="square">
            <a:spAutoFit/>
          </a:bodyPr>
          <a:lstStyle>
            <a:lvl1pPr>
              <a:spcBef>
                <a:spcPct val="20000"/>
              </a:spcBef>
              <a:buClr>
                <a:schemeClr val="hlink"/>
              </a:buClr>
              <a:buSzPct val="90000"/>
              <a:buFont typeface="Wingdings" panose="05000000000000000000" pitchFamily="2" charset="2"/>
              <a:buBlip>
                <a:blip r:embed="rId2"/>
              </a:buBlip>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accent2"/>
              </a:buClr>
              <a:buSzPct val="90000"/>
              <a:buFont typeface="Wingdings" panose="05000000000000000000" pitchFamily="2" charset="2"/>
              <a:buBlip>
                <a:blip r:embed="rId3"/>
              </a:buBlip>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9pPr>
          </a:lstStyle>
          <a:p>
            <a:pPr algn="ctr" eaLnBrk="1" hangingPunct="1">
              <a:spcBef>
                <a:spcPct val="0"/>
              </a:spcBef>
              <a:buClrTx/>
              <a:buSzTx/>
              <a:buFontTx/>
              <a:buNone/>
            </a:pPr>
            <a:r>
              <a:rPr lang="es-CL" altLang="es-CL" sz="3600" dirty="0"/>
              <a:t>La atmósfera y su presión sobre nosotros.</a:t>
            </a:r>
          </a:p>
        </p:txBody>
      </p:sp>
      <p:sp>
        <p:nvSpPr>
          <p:cNvPr id="5123" name="2 CuadroTexto">
            <a:extLst>
              <a:ext uri="{FF2B5EF4-FFF2-40B4-BE49-F238E27FC236}">
                <a16:creationId xmlns:a16="http://schemas.microsoft.com/office/drawing/2014/main" id="{CEE8A3CF-0913-45CB-A71D-3CBCDE580D65}"/>
              </a:ext>
            </a:extLst>
          </p:cNvPr>
          <p:cNvSpPr txBox="1">
            <a:spLocks noChangeArrowheads="1"/>
          </p:cNvSpPr>
          <p:nvPr/>
        </p:nvSpPr>
        <p:spPr bwMode="auto">
          <a:xfrm>
            <a:off x="253218" y="945585"/>
            <a:ext cx="11479237"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hlink"/>
              </a:buClr>
              <a:buSzPct val="90000"/>
              <a:buFont typeface="Wingdings" panose="05000000000000000000" pitchFamily="2" charset="2"/>
              <a:buBlip>
                <a:blip r:embed="rId2"/>
              </a:buBlip>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accent2"/>
              </a:buClr>
              <a:buSzPct val="90000"/>
              <a:buFont typeface="Wingdings" panose="05000000000000000000" pitchFamily="2" charset="2"/>
              <a:buBlip>
                <a:blip r:embed="rId3"/>
              </a:buBlip>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9pPr>
          </a:lstStyle>
          <a:p>
            <a:pPr algn="just" eaLnBrk="1" hangingPunct="1">
              <a:spcBef>
                <a:spcPct val="0"/>
              </a:spcBef>
              <a:buClrTx/>
              <a:buSzTx/>
              <a:buFontTx/>
              <a:buNone/>
            </a:pPr>
            <a:r>
              <a:rPr lang="es-CL" altLang="es-CL" sz="2400" dirty="0"/>
              <a:t>El aire que respiramos es una disolución gaseosa. Estos gases son los que conforman la atmósfera y son esenciales para la vida de los seres vivos.</a:t>
            </a:r>
          </a:p>
          <a:p>
            <a:pPr algn="just" eaLnBrk="1" hangingPunct="1">
              <a:spcBef>
                <a:spcPct val="0"/>
              </a:spcBef>
              <a:buClrTx/>
              <a:buSzTx/>
              <a:buFontTx/>
              <a:buNone/>
            </a:pPr>
            <a:endParaRPr lang="es-CL" altLang="es-CL" sz="2400" dirty="0"/>
          </a:p>
          <a:p>
            <a:pPr algn="just" eaLnBrk="1" hangingPunct="1">
              <a:spcBef>
                <a:spcPct val="0"/>
              </a:spcBef>
              <a:buClrTx/>
              <a:buSzTx/>
              <a:buFontTx/>
              <a:buNone/>
            </a:pPr>
            <a:r>
              <a:rPr lang="es-CL" altLang="es-CL" sz="2400" dirty="0"/>
              <a:t>El gas más importante para la vida en la Tierra es el oxígeno (O</a:t>
            </a:r>
            <a:r>
              <a:rPr lang="es-CL" altLang="es-CL" sz="2400" baseline="-25000" dirty="0"/>
              <a:t>2</a:t>
            </a:r>
            <a:r>
              <a:rPr lang="es-CL" altLang="es-CL" sz="2400" dirty="0"/>
              <a:t>), que forma aproximadamente el 21% de la atmósfera.</a:t>
            </a:r>
          </a:p>
          <a:p>
            <a:pPr algn="just" eaLnBrk="1" hangingPunct="1">
              <a:spcBef>
                <a:spcPct val="0"/>
              </a:spcBef>
              <a:buClrTx/>
              <a:buSzTx/>
              <a:buFontTx/>
              <a:buNone/>
            </a:pPr>
            <a:r>
              <a:rPr lang="es-CL" altLang="es-CL" sz="2400" dirty="0"/>
              <a:t>En la atmósfera también tenemos: N</a:t>
            </a:r>
            <a:r>
              <a:rPr lang="es-CL" altLang="es-CL" sz="2400" baseline="-25000" dirty="0"/>
              <a:t>2</a:t>
            </a:r>
            <a:r>
              <a:rPr lang="es-CL" altLang="es-CL" sz="2400" dirty="0"/>
              <a:t> 78%, H</a:t>
            </a:r>
            <a:r>
              <a:rPr lang="es-CL" altLang="es-CL" sz="2400" baseline="-25000" dirty="0"/>
              <a:t>2</a:t>
            </a:r>
            <a:r>
              <a:rPr lang="es-CL" altLang="es-CL" sz="2400" dirty="0"/>
              <a:t>O, Ar y CO</a:t>
            </a:r>
            <a:r>
              <a:rPr lang="es-CL" altLang="es-CL" sz="2400" baseline="-25000" dirty="0"/>
              <a:t>2</a:t>
            </a:r>
            <a:r>
              <a:rPr lang="es-CL" altLang="es-CL" sz="2400" dirty="0"/>
              <a:t>.</a:t>
            </a:r>
          </a:p>
        </p:txBody>
      </p:sp>
      <p:pic>
        <p:nvPicPr>
          <p:cNvPr id="5124" name="Picture 8" descr="escanear0001">
            <a:extLst>
              <a:ext uri="{FF2B5EF4-FFF2-40B4-BE49-F238E27FC236}">
                <a16:creationId xmlns:a16="http://schemas.microsoft.com/office/drawing/2014/main" id="{D11DCD5A-D543-4B23-B7EE-14A882034F9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55212" y="3221483"/>
            <a:ext cx="5683348" cy="3090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5" name="Rectangle 9">
            <a:extLst>
              <a:ext uri="{FF2B5EF4-FFF2-40B4-BE49-F238E27FC236}">
                <a16:creationId xmlns:a16="http://schemas.microsoft.com/office/drawing/2014/main" id="{B1227D5C-EB84-4211-AF71-C225014CD008}"/>
              </a:ext>
            </a:extLst>
          </p:cNvPr>
          <p:cNvSpPr>
            <a:spLocks noChangeArrowheads="1"/>
          </p:cNvSpPr>
          <p:nvPr/>
        </p:nvSpPr>
        <p:spPr bwMode="auto">
          <a:xfrm>
            <a:off x="565005" y="3604091"/>
            <a:ext cx="4537075"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90000"/>
              <a:buFont typeface="Wingdings" panose="05000000000000000000" pitchFamily="2" charset="2"/>
              <a:buBlip>
                <a:blip r:embed="rId2"/>
              </a:buBlip>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accent2"/>
              </a:buClr>
              <a:buSzPct val="90000"/>
              <a:buFont typeface="Wingdings" panose="05000000000000000000" pitchFamily="2" charset="2"/>
              <a:buBlip>
                <a:blip r:embed="rId3"/>
              </a:buBlip>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9pPr>
          </a:lstStyle>
          <a:p>
            <a:pPr algn="just" eaLnBrk="1" hangingPunct="1">
              <a:spcBef>
                <a:spcPct val="0"/>
              </a:spcBef>
              <a:buClrTx/>
              <a:buSzTx/>
              <a:buFontTx/>
              <a:buNone/>
            </a:pPr>
            <a:r>
              <a:rPr lang="es-CL" altLang="es-CL" sz="2400" dirty="0"/>
              <a:t>Pero también existen otros gases importantes como el ozono (O</a:t>
            </a:r>
            <a:r>
              <a:rPr lang="es-CL" altLang="es-CL" sz="2400" baseline="-25000" dirty="0"/>
              <a:t>3</a:t>
            </a:r>
            <a:r>
              <a:rPr lang="es-CL" altLang="es-CL" sz="2400" dirty="0"/>
              <a:t>), que absorbe la luz ultravioleta y nos protege de ella.</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ext Box 4">
            <a:extLst>
              <a:ext uri="{FF2B5EF4-FFF2-40B4-BE49-F238E27FC236}">
                <a16:creationId xmlns:a16="http://schemas.microsoft.com/office/drawing/2014/main" id="{0498DF1B-17BE-4A99-BB2F-864CA7B609CF}"/>
              </a:ext>
            </a:extLst>
          </p:cNvPr>
          <p:cNvSpPr txBox="1">
            <a:spLocks noChangeArrowheads="1"/>
          </p:cNvSpPr>
          <p:nvPr/>
        </p:nvSpPr>
        <p:spPr bwMode="auto">
          <a:xfrm>
            <a:off x="323557" y="260350"/>
            <a:ext cx="11408898" cy="2246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hlink"/>
              </a:buClr>
              <a:buSzPct val="90000"/>
              <a:buFont typeface="Wingdings" panose="05000000000000000000" pitchFamily="2" charset="2"/>
              <a:buBlip>
                <a:blip r:embed="rId2"/>
              </a:buBlip>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accent2"/>
              </a:buClr>
              <a:buSzPct val="90000"/>
              <a:buFont typeface="Wingdings" panose="05000000000000000000" pitchFamily="2" charset="2"/>
              <a:buBlip>
                <a:blip r:embed="rId3"/>
              </a:buBlip>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9pPr>
          </a:lstStyle>
          <a:p>
            <a:pPr algn="just" eaLnBrk="1" hangingPunct="1">
              <a:spcBef>
                <a:spcPct val="50000"/>
              </a:spcBef>
              <a:buClrTx/>
              <a:buSzTx/>
              <a:buFontTx/>
              <a:buNone/>
            </a:pPr>
            <a:r>
              <a:rPr lang="es-ES_tradnl" altLang="es-CL" sz="2800" dirty="0"/>
              <a:t>Ejemplo:</a:t>
            </a:r>
          </a:p>
          <a:p>
            <a:pPr algn="just" eaLnBrk="1" hangingPunct="1">
              <a:spcBef>
                <a:spcPct val="50000"/>
              </a:spcBef>
              <a:buClrTx/>
              <a:buSzTx/>
              <a:buFontTx/>
              <a:buNone/>
            </a:pPr>
            <a:r>
              <a:rPr lang="es-ES_tradnl" altLang="es-CL" sz="2800" dirty="0"/>
              <a:t>1.- Una mezcla de 0.197 moles de CO</a:t>
            </a:r>
            <a:r>
              <a:rPr lang="es-ES_tradnl" altLang="es-CL" sz="2800" baseline="-25000" dirty="0"/>
              <a:t>2</a:t>
            </a:r>
            <a:r>
              <a:rPr lang="es-ES_tradnl" altLang="es-CL" sz="2800" dirty="0"/>
              <a:t>(g) y 0.00278 moles de H</a:t>
            </a:r>
            <a:r>
              <a:rPr lang="es-ES_tradnl" altLang="es-CL" sz="2800" baseline="-25000" dirty="0"/>
              <a:t>2</a:t>
            </a:r>
            <a:r>
              <a:rPr lang="es-ES_tradnl" altLang="es-CL" sz="2800" dirty="0"/>
              <a:t>O (g) está a 30.0ºC y 2.50 atm ¿Cuál es la presión parcial de cada gas?</a:t>
            </a:r>
          </a:p>
          <a:p>
            <a:pPr algn="just" eaLnBrk="1" hangingPunct="1">
              <a:spcBef>
                <a:spcPct val="50000"/>
              </a:spcBef>
              <a:buClrTx/>
              <a:buSzTx/>
              <a:buFontTx/>
              <a:buNone/>
            </a:pPr>
            <a:endParaRPr lang="es-ES_tradnl" altLang="es-CL" sz="2800"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ext Box 4">
            <a:extLst>
              <a:ext uri="{FF2B5EF4-FFF2-40B4-BE49-F238E27FC236}">
                <a16:creationId xmlns:a16="http://schemas.microsoft.com/office/drawing/2014/main" id="{00A6B615-5501-428A-AD90-8BC1B127DF76}"/>
              </a:ext>
            </a:extLst>
          </p:cNvPr>
          <p:cNvSpPr txBox="1">
            <a:spLocks noChangeArrowheads="1"/>
          </p:cNvSpPr>
          <p:nvPr/>
        </p:nvSpPr>
        <p:spPr bwMode="auto">
          <a:xfrm>
            <a:off x="267287" y="181127"/>
            <a:ext cx="11760590" cy="646331"/>
          </a:xfrm>
          <a:prstGeom prst="rect">
            <a:avLst/>
          </a:prstGeom>
          <a:gradFill flip="none" rotWithShape="1">
            <a:gsLst>
              <a:gs pos="0">
                <a:schemeClr val="accent4">
                  <a:shade val="30000"/>
                  <a:satMod val="115000"/>
                </a:schemeClr>
              </a:gs>
              <a:gs pos="50000">
                <a:schemeClr val="accent4">
                  <a:shade val="67500"/>
                  <a:satMod val="115000"/>
                </a:schemeClr>
              </a:gs>
              <a:gs pos="100000">
                <a:schemeClr val="accent4">
                  <a:shade val="100000"/>
                  <a:satMod val="115000"/>
                </a:schemeClr>
              </a:gs>
            </a:gsLst>
            <a:lin ang="16200000" scaled="1"/>
            <a:tileRect/>
          </a:gradFill>
          <a:ln>
            <a:noFill/>
          </a:ln>
        </p:spPr>
        <p:txBody>
          <a:bodyPr wrap="square">
            <a:spAutoFit/>
          </a:bodyPr>
          <a:lstStyle>
            <a:lvl1pPr>
              <a:spcBef>
                <a:spcPct val="20000"/>
              </a:spcBef>
              <a:buClr>
                <a:schemeClr val="hlink"/>
              </a:buClr>
              <a:buSzPct val="90000"/>
              <a:buFont typeface="Wingdings" panose="05000000000000000000" pitchFamily="2" charset="2"/>
              <a:buBlip>
                <a:blip r:embed="rId2"/>
              </a:buBlip>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accent2"/>
              </a:buClr>
              <a:buSzPct val="90000"/>
              <a:buFont typeface="Wingdings" panose="05000000000000000000" pitchFamily="2" charset="2"/>
              <a:buBlip>
                <a:blip r:embed="rId3"/>
              </a:buBlip>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9pPr>
          </a:lstStyle>
          <a:p>
            <a:pPr algn="ctr" eaLnBrk="1" hangingPunct="1">
              <a:spcBef>
                <a:spcPct val="50000"/>
              </a:spcBef>
              <a:buClrTx/>
              <a:buSzTx/>
              <a:buFontTx/>
              <a:buNone/>
            </a:pPr>
            <a:r>
              <a:rPr lang="es-ES_tradnl" altLang="es-CL" sz="3600"/>
              <a:t>Recogimiento de gas sobre agua</a:t>
            </a:r>
          </a:p>
        </p:txBody>
      </p:sp>
      <p:pic>
        <p:nvPicPr>
          <p:cNvPr id="49155" name="Picture 6" descr="figura14_1">
            <a:extLst>
              <a:ext uri="{FF2B5EF4-FFF2-40B4-BE49-F238E27FC236}">
                <a16:creationId xmlns:a16="http://schemas.microsoft.com/office/drawing/2014/main" id="{038C7F97-394F-401A-8283-079B42A4AC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76731" y="998806"/>
            <a:ext cx="7982754" cy="33697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156" name="Text Box 7">
            <a:extLst>
              <a:ext uri="{FF2B5EF4-FFF2-40B4-BE49-F238E27FC236}">
                <a16:creationId xmlns:a16="http://schemas.microsoft.com/office/drawing/2014/main" id="{41BB776D-C157-4429-9C96-B5BC70ECD87F}"/>
              </a:ext>
            </a:extLst>
          </p:cNvPr>
          <p:cNvSpPr txBox="1">
            <a:spLocks noChangeArrowheads="1"/>
          </p:cNvSpPr>
          <p:nvPr/>
        </p:nvSpPr>
        <p:spPr bwMode="auto">
          <a:xfrm>
            <a:off x="267287" y="4368549"/>
            <a:ext cx="11760590"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hlink"/>
              </a:buClr>
              <a:buSzPct val="90000"/>
              <a:buFont typeface="Wingdings" panose="05000000000000000000" pitchFamily="2" charset="2"/>
              <a:buBlip>
                <a:blip r:embed="rId2"/>
              </a:buBlip>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accent2"/>
              </a:buClr>
              <a:buSzPct val="90000"/>
              <a:buFont typeface="Wingdings" panose="05000000000000000000" pitchFamily="2" charset="2"/>
              <a:buBlip>
                <a:blip r:embed="rId3"/>
              </a:buBlip>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9pPr>
          </a:lstStyle>
          <a:p>
            <a:pPr algn="just" eaLnBrk="1" hangingPunct="1">
              <a:spcBef>
                <a:spcPct val="50000"/>
              </a:spcBef>
              <a:buClrTx/>
              <a:buSzTx/>
              <a:buFontTx/>
              <a:buNone/>
            </a:pPr>
            <a:r>
              <a:rPr lang="es-ES_tradnl" altLang="es-CL" sz="2400" dirty="0"/>
              <a:t>El equipo mostrado arriba tuvo una importancia significativa en el estudio de la química de los gases. El tubo en principio está lleno de agua y su extremo abierto se sostiene por debajo del nivel de agua en el vaso. El gas proveniente de un generador de gases o de una reacción, es conducido  hacia adentro de la botella. Cuando el gas se acumula dentro de la botella, el agua se desplaza desde la botella al recipiente.</a:t>
            </a:r>
          </a:p>
        </p:txBody>
      </p:sp>
      <mc:AlternateContent xmlns:mc="http://schemas.openxmlformats.org/markup-compatibility/2006" xmlns:p14="http://schemas.microsoft.com/office/powerpoint/2010/main">
        <mc:Choice Requires="p14">
          <p:contentPart p14:bwMode="auto" r:id="rId6">
            <p14:nvContentPartPr>
              <p14:cNvPr id="23" name="Ink 22">
                <a:extLst>
                  <a:ext uri="{FF2B5EF4-FFF2-40B4-BE49-F238E27FC236}">
                    <a16:creationId xmlns:a16="http://schemas.microsoft.com/office/drawing/2014/main" id="{043DCF52-F2F8-4052-865D-CA59D85D8455}"/>
                  </a:ext>
                </a:extLst>
              </p14:cNvPr>
              <p14:cNvContentPartPr/>
              <p14:nvPr/>
            </p14:nvContentPartPr>
            <p14:xfrm>
              <a:off x="8055191" y="1682579"/>
              <a:ext cx="360" cy="360"/>
            </p14:xfrm>
          </p:contentPart>
        </mc:Choice>
        <mc:Fallback xmlns="">
          <p:pic>
            <p:nvPicPr>
              <p:cNvPr id="23" name="Ink 22">
                <a:extLst>
                  <a:ext uri="{FF2B5EF4-FFF2-40B4-BE49-F238E27FC236}">
                    <a16:creationId xmlns:a16="http://schemas.microsoft.com/office/drawing/2014/main" id="{043DCF52-F2F8-4052-865D-CA59D85D8455}"/>
                  </a:ext>
                </a:extLst>
              </p:cNvPr>
              <p:cNvPicPr/>
              <p:nvPr/>
            </p:nvPicPr>
            <p:blipFill>
              <a:blip r:embed="rId7"/>
              <a:stretch>
                <a:fillRect/>
              </a:stretch>
            </p:blipFill>
            <p:spPr>
              <a:xfrm>
                <a:off x="8037191" y="1664579"/>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 name="Ink 1">
                <a:extLst>
                  <a:ext uri="{FF2B5EF4-FFF2-40B4-BE49-F238E27FC236}">
                    <a16:creationId xmlns:a16="http://schemas.microsoft.com/office/drawing/2014/main" id="{FF3579B3-0619-4D76-A82D-6DFD08BB8E42}"/>
                  </a:ext>
                </a:extLst>
              </p14:cNvPr>
              <p14:cNvContentPartPr/>
              <p14:nvPr/>
            </p14:nvContentPartPr>
            <p14:xfrm>
              <a:off x="4405680" y="1107720"/>
              <a:ext cx="149040" cy="221760"/>
            </p14:xfrm>
          </p:contentPart>
        </mc:Choice>
        <mc:Fallback xmlns="">
          <p:pic>
            <p:nvPicPr>
              <p:cNvPr id="2" name="Ink 1">
                <a:extLst>
                  <a:ext uri="{FF2B5EF4-FFF2-40B4-BE49-F238E27FC236}">
                    <a16:creationId xmlns:a16="http://schemas.microsoft.com/office/drawing/2014/main" id="{FF3579B3-0619-4D76-A82D-6DFD08BB8E42}"/>
                  </a:ext>
                </a:extLst>
              </p:cNvPr>
              <p:cNvPicPr/>
              <p:nvPr/>
            </p:nvPicPr>
            <p:blipFill>
              <a:blip r:embed="rId9"/>
              <a:stretch>
                <a:fillRect/>
              </a:stretch>
            </p:blipFill>
            <p:spPr>
              <a:xfrm>
                <a:off x="4396320" y="1098360"/>
                <a:ext cx="1839240" cy="1771560"/>
              </a:xfrm>
              <a:prstGeom prst="rect">
                <a:avLst/>
              </a:prstGeom>
            </p:spPr>
          </p:pic>
        </mc:Fallback>
      </mc:AlternateContent>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78" name="Picture 5" descr="figura14_1">
            <a:extLst>
              <a:ext uri="{FF2B5EF4-FFF2-40B4-BE49-F238E27FC236}">
                <a16:creationId xmlns:a16="http://schemas.microsoft.com/office/drawing/2014/main" id="{5590CFEF-0BC9-4347-88A4-4556F85EBB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963" y="404812"/>
            <a:ext cx="5400701" cy="36004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179" name="Text Box 6">
            <a:extLst>
              <a:ext uri="{FF2B5EF4-FFF2-40B4-BE49-F238E27FC236}">
                <a16:creationId xmlns:a16="http://schemas.microsoft.com/office/drawing/2014/main" id="{EB664E4E-168D-4F18-A039-6C7852C241CF}"/>
              </a:ext>
            </a:extLst>
          </p:cNvPr>
          <p:cNvSpPr txBox="1">
            <a:spLocks noChangeArrowheads="1"/>
          </p:cNvSpPr>
          <p:nvPr/>
        </p:nvSpPr>
        <p:spPr bwMode="auto">
          <a:xfrm>
            <a:off x="6383338" y="803742"/>
            <a:ext cx="5547164"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hlink"/>
              </a:buClr>
              <a:buSzPct val="90000"/>
              <a:buFont typeface="Wingdings" panose="05000000000000000000" pitchFamily="2" charset="2"/>
              <a:buBlip>
                <a:blip r:embed="rId3"/>
              </a:buBlip>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accent2"/>
              </a:buClr>
              <a:buSzPct val="90000"/>
              <a:buFont typeface="Wingdings" panose="05000000000000000000" pitchFamily="2" charset="2"/>
              <a:buBlip>
                <a:blip r:embed="rId4"/>
              </a:buBlip>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9pPr>
          </a:lstStyle>
          <a:p>
            <a:pPr algn="just" eaLnBrk="1" hangingPunct="1">
              <a:spcBef>
                <a:spcPct val="50000"/>
              </a:spcBef>
              <a:buClrTx/>
              <a:buSzTx/>
              <a:buFontTx/>
              <a:buNone/>
            </a:pPr>
            <a:r>
              <a:rPr lang="es-ES_tradnl" altLang="es-CL" sz="2400" dirty="0"/>
              <a:t>Cuando un gas se recoge en un sistema como este se dice que el gas se recoge sobre agua y que está </a:t>
            </a:r>
            <a:r>
              <a:rPr lang="es-ES_tradnl" altLang="es-CL" sz="2400" i="1" dirty="0"/>
              <a:t>“húmedo”, </a:t>
            </a:r>
            <a:r>
              <a:rPr lang="es-ES_tradnl" altLang="es-CL" sz="2400" dirty="0"/>
              <a:t>es una mezcla del gas que se quiere obtener y vapor de agua.</a:t>
            </a:r>
          </a:p>
        </p:txBody>
      </p:sp>
      <p:sp>
        <p:nvSpPr>
          <p:cNvPr id="50180" name="Text Box 7">
            <a:extLst>
              <a:ext uri="{FF2B5EF4-FFF2-40B4-BE49-F238E27FC236}">
                <a16:creationId xmlns:a16="http://schemas.microsoft.com/office/drawing/2014/main" id="{F24A706A-C096-4600-BAAB-4C63BA098531}"/>
              </a:ext>
            </a:extLst>
          </p:cNvPr>
          <p:cNvSpPr txBox="1">
            <a:spLocks noChangeArrowheads="1"/>
          </p:cNvSpPr>
          <p:nvPr/>
        </p:nvSpPr>
        <p:spPr bwMode="auto">
          <a:xfrm>
            <a:off x="168812" y="4028118"/>
            <a:ext cx="11493303" cy="24929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hlink"/>
              </a:buClr>
              <a:buSzPct val="90000"/>
              <a:buFont typeface="Wingdings" panose="05000000000000000000" pitchFamily="2" charset="2"/>
              <a:buBlip>
                <a:blip r:embed="rId3"/>
              </a:buBlip>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accent2"/>
              </a:buClr>
              <a:buSzPct val="90000"/>
              <a:buFont typeface="Wingdings" panose="05000000000000000000" pitchFamily="2" charset="2"/>
              <a:buBlip>
                <a:blip r:embed="rId4"/>
              </a:buBlip>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9pPr>
          </a:lstStyle>
          <a:p>
            <a:pPr algn="just" eaLnBrk="1" hangingPunct="1">
              <a:spcBef>
                <a:spcPct val="50000"/>
              </a:spcBef>
              <a:buClrTx/>
              <a:buSzTx/>
              <a:buFontTx/>
              <a:buNone/>
            </a:pPr>
            <a:r>
              <a:rPr lang="es-ES_tradnl" altLang="es-CL" sz="2400" dirty="0"/>
              <a:t>El gas que se está recogiendo se expande hasta llenar el recipiente y ejerce su presión parcial, </a:t>
            </a:r>
            <a:r>
              <a:rPr lang="es-ES_tradnl" altLang="es-CL" sz="2400" dirty="0" err="1"/>
              <a:t>P</a:t>
            </a:r>
            <a:r>
              <a:rPr lang="es-ES_tradnl" altLang="es-CL" sz="2400" baseline="-25000" dirty="0" err="1"/>
              <a:t>gas</a:t>
            </a:r>
            <a:r>
              <a:rPr lang="es-ES_tradnl" altLang="es-CL" sz="2400" dirty="0"/>
              <a:t>. El vapor de agua se forma por evaporación del agua líquida y llena también el recipiente, ejerciendo una presión parcial, P H</a:t>
            </a:r>
            <a:r>
              <a:rPr lang="es-ES_tradnl" altLang="es-CL" sz="2400" baseline="-25000" dirty="0"/>
              <a:t>2</a:t>
            </a:r>
            <a:r>
              <a:rPr lang="es-ES_tradnl" altLang="es-CL" sz="2400" dirty="0"/>
              <a:t>O. La presión de vapor del agua dependerá sólo de la temperatura del agua (tabla).</a:t>
            </a:r>
          </a:p>
          <a:p>
            <a:pPr algn="just" eaLnBrk="1" hangingPunct="1">
              <a:spcBef>
                <a:spcPct val="50000"/>
              </a:spcBef>
              <a:buClrTx/>
              <a:buSzTx/>
              <a:buFontTx/>
              <a:buNone/>
            </a:pPr>
            <a:r>
              <a:rPr lang="es-ES_tradnl" altLang="es-CL" sz="2400" dirty="0"/>
              <a:t>Pero dentro de la botella se encuentra también la columna de agua ejerciendo su presión.</a:t>
            </a:r>
          </a:p>
        </p:txBody>
      </p:sp>
      <mc:AlternateContent xmlns:mc="http://schemas.openxmlformats.org/markup-compatibility/2006" xmlns:p14="http://schemas.microsoft.com/office/powerpoint/2010/main">
        <mc:Choice Requires="p14">
          <p:contentPart p14:bwMode="auto" r:id="rId6">
            <p14:nvContentPartPr>
              <p14:cNvPr id="2" name="Ink 1">
                <a:extLst>
                  <a:ext uri="{FF2B5EF4-FFF2-40B4-BE49-F238E27FC236}">
                    <a16:creationId xmlns:a16="http://schemas.microsoft.com/office/drawing/2014/main" id="{AE64E2BB-5344-4EA4-8105-0A61FE812DBC}"/>
                  </a:ext>
                </a:extLst>
              </p14:cNvPr>
              <p14:cNvContentPartPr/>
              <p14:nvPr/>
            </p14:nvContentPartPr>
            <p14:xfrm>
              <a:off x="2150280" y="865440"/>
              <a:ext cx="1626840" cy="1468080"/>
            </p14:xfrm>
          </p:contentPart>
        </mc:Choice>
        <mc:Fallback xmlns="">
          <p:pic>
            <p:nvPicPr>
              <p:cNvPr id="2" name="Ink 1">
                <a:extLst>
                  <a:ext uri="{FF2B5EF4-FFF2-40B4-BE49-F238E27FC236}">
                    <a16:creationId xmlns:a16="http://schemas.microsoft.com/office/drawing/2014/main" id="{AE64E2BB-5344-4EA4-8105-0A61FE812DBC}"/>
                  </a:ext>
                </a:extLst>
              </p:cNvPr>
              <p:cNvPicPr/>
              <p:nvPr/>
            </p:nvPicPr>
            <p:blipFill>
              <a:blip r:embed="rId7"/>
              <a:stretch>
                <a:fillRect/>
              </a:stretch>
            </p:blipFill>
            <p:spPr>
              <a:xfrm>
                <a:off x="2140920" y="856080"/>
                <a:ext cx="1645560" cy="1486800"/>
              </a:xfrm>
              <a:prstGeom prst="rect">
                <a:avLst/>
              </a:prstGeom>
            </p:spPr>
          </p:pic>
        </mc:Fallback>
      </mc:AlternateContent>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02" name="Picture 5" descr="figura14_1">
            <a:extLst>
              <a:ext uri="{FF2B5EF4-FFF2-40B4-BE49-F238E27FC236}">
                <a16:creationId xmlns:a16="http://schemas.microsoft.com/office/drawing/2014/main" id="{CF3A9D47-2055-41A5-A327-4351DD496C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83337" y="315910"/>
            <a:ext cx="4913019" cy="2608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03" name="Text Box 6">
            <a:extLst>
              <a:ext uri="{FF2B5EF4-FFF2-40B4-BE49-F238E27FC236}">
                <a16:creationId xmlns:a16="http://schemas.microsoft.com/office/drawing/2014/main" id="{8E579EFE-D52F-4F94-ACC4-2F390245819F}"/>
              </a:ext>
            </a:extLst>
          </p:cNvPr>
          <p:cNvSpPr txBox="1">
            <a:spLocks noChangeArrowheads="1"/>
          </p:cNvSpPr>
          <p:nvPr/>
        </p:nvSpPr>
        <p:spPr bwMode="auto">
          <a:xfrm>
            <a:off x="661183" y="549275"/>
            <a:ext cx="5433232"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hlink"/>
              </a:buClr>
              <a:buSzPct val="90000"/>
              <a:buFont typeface="Wingdings" panose="05000000000000000000" pitchFamily="2" charset="2"/>
              <a:buBlip>
                <a:blip r:embed="rId3"/>
              </a:buBlip>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accent2"/>
              </a:buClr>
              <a:buSzPct val="90000"/>
              <a:buFont typeface="Wingdings" panose="05000000000000000000" pitchFamily="2" charset="2"/>
              <a:buBlip>
                <a:blip r:embed="rId4"/>
              </a:buBlip>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9pPr>
          </a:lstStyle>
          <a:p>
            <a:pPr algn="just" eaLnBrk="1" hangingPunct="1">
              <a:spcBef>
                <a:spcPct val="50000"/>
              </a:spcBef>
              <a:buClrTx/>
              <a:buSzTx/>
              <a:buFontTx/>
              <a:buNone/>
            </a:pPr>
            <a:r>
              <a:rPr lang="es-ES_tradnl" altLang="es-CL" sz="2400" dirty="0"/>
              <a:t>La suma de todas las presiones ejercidas dentro de la botella igualarán la presión atmosférica, que es la que actúa por fuera de la botella. Entonces tenemos:</a:t>
            </a:r>
          </a:p>
        </p:txBody>
      </p:sp>
      <p:sp>
        <p:nvSpPr>
          <p:cNvPr id="51204" name="Text Box 7">
            <a:extLst>
              <a:ext uri="{FF2B5EF4-FFF2-40B4-BE49-F238E27FC236}">
                <a16:creationId xmlns:a16="http://schemas.microsoft.com/office/drawing/2014/main" id="{AAB32679-9668-476C-9F33-DB8DC403C912}"/>
              </a:ext>
            </a:extLst>
          </p:cNvPr>
          <p:cNvSpPr txBox="1">
            <a:spLocks noChangeArrowheads="1"/>
          </p:cNvSpPr>
          <p:nvPr/>
        </p:nvSpPr>
        <p:spPr bwMode="auto">
          <a:xfrm>
            <a:off x="550863" y="2896820"/>
            <a:ext cx="5257800" cy="466725"/>
          </a:xfrm>
          <a:prstGeom prst="rect">
            <a:avLst/>
          </a:prstGeom>
          <a:noFill/>
          <a:ln w="9525">
            <a:solidFill>
              <a:srgbClr val="FFFF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hlink"/>
              </a:buClr>
              <a:buSzPct val="90000"/>
              <a:buFont typeface="Wingdings" panose="05000000000000000000" pitchFamily="2" charset="2"/>
              <a:buBlip>
                <a:blip r:embed="rId3"/>
              </a:buBlip>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accent2"/>
              </a:buClr>
              <a:buSzPct val="90000"/>
              <a:buFont typeface="Wingdings" panose="05000000000000000000" pitchFamily="2" charset="2"/>
              <a:buBlip>
                <a:blip r:embed="rId4"/>
              </a:buBlip>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9pPr>
          </a:lstStyle>
          <a:p>
            <a:pPr eaLnBrk="1" hangingPunct="1">
              <a:spcBef>
                <a:spcPct val="50000"/>
              </a:spcBef>
              <a:buClrTx/>
              <a:buSzTx/>
              <a:buFontTx/>
              <a:buNone/>
            </a:pPr>
            <a:r>
              <a:rPr lang="es-ES_tradnl" altLang="es-CL" sz="2400" dirty="0"/>
              <a:t>P </a:t>
            </a:r>
            <a:r>
              <a:rPr lang="es-ES_tradnl" altLang="es-CL" sz="2400" baseline="-25000" dirty="0"/>
              <a:t>atm </a:t>
            </a:r>
            <a:r>
              <a:rPr lang="es-ES_tradnl" altLang="es-CL" sz="2400" dirty="0"/>
              <a:t> =  </a:t>
            </a:r>
            <a:r>
              <a:rPr lang="es-ES_tradnl" altLang="es-CL" sz="2400" dirty="0" err="1"/>
              <a:t>P</a:t>
            </a:r>
            <a:r>
              <a:rPr lang="es-ES_tradnl" altLang="es-CL" sz="2400" baseline="-25000" dirty="0" err="1"/>
              <a:t>gas</a:t>
            </a:r>
            <a:r>
              <a:rPr lang="es-ES_tradnl" altLang="es-CL" sz="2400" dirty="0"/>
              <a:t>  + P </a:t>
            </a:r>
            <a:r>
              <a:rPr lang="es-ES_tradnl" altLang="es-CL" sz="2400" baseline="-25000" dirty="0"/>
              <a:t>v agua</a:t>
            </a:r>
            <a:r>
              <a:rPr lang="es-ES_tradnl" altLang="es-CL" sz="2400" dirty="0"/>
              <a:t>  +  P </a:t>
            </a:r>
            <a:r>
              <a:rPr lang="es-ES_tradnl" altLang="es-CL" sz="2400" baseline="-25000" dirty="0"/>
              <a:t>columna</a:t>
            </a:r>
          </a:p>
        </p:txBody>
      </p:sp>
      <p:graphicFrame>
        <p:nvGraphicFramePr>
          <p:cNvPr id="55338" name="Group 42">
            <a:extLst>
              <a:ext uri="{FF2B5EF4-FFF2-40B4-BE49-F238E27FC236}">
                <a16:creationId xmlns:a16="http://schemas.microsoft.com/office/drawing/2014/main" id="{94CA2169-E11E-432D-B9C0-88D10FD9A98C}"/>
              </a:ext>
            </a:extLst>
          </p:cNvPr>
          <p:cNvGraphicFramePr>
            <a:graphicFrameLocks noGrp="1"/>
          </p:cNvGraphicFramePr>
          <p:nvPr/>
        </p:nvGraphicFramePr>
        <p:xfrm>
          <a:off x="7032625" y="3068638"/>
          <a:ext cx="3263900" cy="3473452"/>
        </p:xfrm>
        <a:graphic>
          <a:graphicData uri="http://schemas.openxmlformats.org/drawingml/2006/table">
            <a:tbl>
              <a:tblPr/>
              <a:tblGrid>
                <a:gridCol w="1631950">
                  <a:extLst>
                    <a:ext uri="{9D8B030D-6E8A-4147-A177-3AD203B41FA5}">
                      <a16:colId xmlns:a16="http://schemas.microsoft.com/office/drawing/2014/main" val="20000"/>
                    </a:ext>
                  </a:extLst>
                </a:gridCol>
                <a:gridCol w="1631950">
                  <a:extLst>
                    <a:ext uri="{9D8B030D-6E8A-4147-A177-3AD203B41FA5}">
                      <a16:colId xmlns:a16="http://schemas.microsoft.com/office/drawing/2014/main" val="20001"/>
                    </a:ext>
                  </a:extLst>
                </a:gridCol>
              </a:tblGrid>
              <a:tr h="579173">
                <a:tc>
                  <a:txBody>
                    <a:bodyPr/>
                    <a:lstStyle/>
                    <a:p>
                      <a:pPr marL="0" marR="0" lvl="0" indent="0" algn="ctr" defTabSz="914400" rtl="0" eaLnBrk="0" fontAlgn="base" latinLnBrk="0" hangingPunct="0">
                        <a:lnSpc>
                          <a:spcPct val="100000"/>
                        </a:lnSpc>
                        <a:spcBef>
                          <a:spcPct val="20000"/>
                        </a:spcBef>
                        <a:spcAft>
                          <a:spcPct val="0"/>
                        </a:spcAft>
                        <a:buClr>
                          <a:schemeClr val="hlink"/>
                        </a:buClr>
                        <a:buSzPct val="90000"/>
                        <a:buFont typeface="Wingdings" pitchFamily="2" charset="2"/>
                        <a:buNone/>
                        <a:tabLst/>
                      </a:pPr>
                      <a:r>
                        <a:rPr kumimoji="0" lang="es-ES_tradnl" sz="1600" b="0" i="0" u="none" strike="noStrike" cap="none" normalizeH="0" baseline="0">
                          <a:ln>
                            <a:noFill/>
                          </a:ln>
                          <a:solidFill>
                            <a:schemeClr val="tx1"/>
                          </a:solidFill>
                          <a:effectLst/>
                          <a:latin typeface="Arial" charset="0"/>
                        </a:rPr>
                        <a:t>Temperatura (ºC)</a:t>
                      </a:r>
                    </a:p>
                  </a:txBody>
                  <a:tcPr marT="45724" marB="4572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hlink"/>
                        </a:buClr>
                        <a:buSzPct val="90000"/>
                        <a:buFont typeface="Wingdings" pitchFamily="2" charset="2"/>
                        <a:buNone/>
                        <a:tabLst/>
                      </a:pPr>
                      <a:r>
                        <a:rPr kumimoji="0" lang="es-ES_tradnl" sz="1600" b="0" i="0" u="none" strike="noStrike" cap="none" normalizeH="0" baseline="0">
                          <a:ln>
                            <a:noFill/>
                          </a:ln>
                          <a:solidFill>
                            <a:schemeClr val="tx1"/>
                          </a:solidFill>
                          <a:effectLst/>
                          <a:latin typeface="Arial" charset="0"/>
                        </a:rPr>
                        <a:t>Presión de vapor (mm Hg)</a:t>
                      </a:r>
                    </a:p>
                  </a:txBody>
                  <a:tcPr marT="45724" marB="4572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61983">
                <a:tc>
                  <a:txBody>
                    <a:bodyPr/>
                    <a:lstStyle/>
                    <a:p>
                      <a:pPr marL="0" marR="0" lvl="0" indent="0" algn="ctr" defTabSz="914400" rtl="0" eaLnBrk="0" fontAlgn="base" latinLnBrk="0" hangingPunct="0">
                        <a:lnSpc>
                          <a:spcPct val="100000"/>
                        </a:lnSpc>
                        <a:spcBef>
                          <a:spcPct val="20000"/>
                        </a:spcBef>
                        <a:spcAft>
                          <a:spcPct val="0"/>
                        </a:spcAft>
                        <a:buClr>
                          <a:schemeClr val="hlink"/>
                        </a:buClr>
                        <a:buSzPct val="90000"/>
                        <a:buFont typeface="Wingdings" pitchFamily="2" charset="2"/>
                        <a:buNone/>
                        <a:tabLst/>
                      </a:pPr>
                      <a:r>
                        <a:rPr kumimoji="0" lang="es-ES_tradnl" sz="1600" b="0" i="0" u="none" strike="noStrike" cap="none" normalizeH="0" baseline="0">
                          <a:ln>
                            <a:noFill/>
                          </a:ln>
                          <a:solidFill>
                            <a:schemeClr val="tx1"/>
                          </a:solidFill>
                          <a:effectLst/>
                          <a:latin typeface="Arial" charset="0"/>
                        </a:rPr>
                        <a:t>15</a:t>
                      </a:r>
                    </a:p>
                  </a:txBody>
                  <a:tcPr marT="45724" marB="4572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hlink"/>
                        </a:buClr>
                        <a:buSzPct val="90000"/>
                        <a:buFont typeface="Wingdings" pitchFamily="2" charset="2"/>
                        <a:buNone/>
                        <a:tabLst/>
                      </a:pPr>
                      <a:r>
                        <a:rPr kumimoji="0" lang="es-ES_tradnl" sz="1600" b="0" i="0" u="none" strike="noStrike" cap="none" normalizeH="0" baseline="0">
                          <a:ln>
                            <a:noFill/>
                          </a:ln>
                          <a:solidFill>
                            <a:schemeClr val="tx1"/>
                          </a:solidFill>
                          <a:effectLst/>
                          <a:latin typeface="Arial" charset="0"/>
                        </a:rPr>
                        <a:t>12.79</a:t>
                      </a:r>
                    </a:p>
                  </a:txBody>
                  <a:tcPr marT="45724" marB="4572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60396">
                <a:tc>
                  <a:txBody>
                    <a:bodyPr/>
                    <a:lstStyle/>
                    <a:p>
                      <a:pPr marL="0" marR="0" lvl="0" indent="0" algn="ctr" defTabSz="914400" rtl="0" eaLnBrk="0" fontAlgn="base" latinLnBrk="0" hangingPunct="0">
                        <a:lnSpc>
                          <a:spcPct val="100000"/>
                        </a:lnSpc>
                        <a:spcBef>
                          <a:spcPct val="20000"/>
                        </a:spcBef>
                        <a:spcAft>
                          <a:spcPct val="0"/>
                        </a:spcAft>
                        <a:buClr>
                          <a:schemeClr val="hlink"/>
                        </a:buClr>
                        <a:buSzPct val="90000"/>
                        <a:buFont typeface="Wingdings" pitchFamily="2" charset="2"/>
                        <a:buNone/>
                        <a:tabLst/>
                      </a:pPr>
                      <a:r>
                        <a:rPr kumimoji="0" lang="es-ES_tradnl" sz="1600" b="0" i="0" u="none" strike="noStrike" cap="none" normalizeH="0" baseline="0">
                          <a:ln>
                            <a:noFill/>
                          </a:ln>
                          <a:solidFill>
                            <a:schemeClr val="tx1"/>
                          </a:solidFill>
                          <a:effectLst/>
                          <a:latin typeface="Arial" charset="0"/>
                        </a:rPr>
                        <a:t>17</a:t>
                      </a:r>
                    </a:p>
                  </a:txBody>
                  <a:tcPr marT="45724" marB="4572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hlink"/>
                        </a:buClr>
                        <a:buSzPct val="90000"/>
                        <a:buFont typeface="Wingdings" pitchFamily="2" charset="2"/>
                        <a:buNone/>
                        <a:tabLst/>
                      </a:pPr>
                      <a:r>
                        <a:rPr kumimoji="0" lang="es-ES_tradnl" sz="1600" b="0" i="0" u="none" strike="noStrike" cap="none" normalizeH="0" baseline="0">
                          <a:ln>
                            <a:noFill/>
                          </a:ln>
                          <a:solidFill>
                            <a:schemeClr val="tx1"/>
                          </a:solidFill>
                          <a:effectLst/>
                          <a:latin typeface="Arial" charset="0"/>
                        </a:rPr>
                        <a:t>14.53</a:t>
                      </a:r>
                    </a:p>
                  </a:txBody>
                  <a:tcPr marT="45724" marB="4572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63571">
                <a:tc>
                  <a:txBody>
                    <a:bodyPr/>
                    <a:lstStyle/>
                    <a:p>
                      <a:pPr marL="0" marR="0" lvl="0" indent="0" algn="ctr" defTabSz="914400" rtl="0" eaLnBrk="0" fontAlgn="base" latinLnBrk="0" hangingPunct="0">
                        <a:lnSpc>
                          <a:spcPct val="100000"/>
                        </a:lnSpc>
                        <a:spcBef>
                          <a:spcPct val="20000"/>
                        </a:spcBef>
                        <a:spcAft>
                          <a:spcPct val="0"/>
                        </a:spcAft>
                        <a:buClr>
                          <a:schemeClr val="hlink"/>
                        </a:buClr>
                        <a:buSzPct val="90000"/>
                        <a:buFont typeface="Wingdings" pitchFamily="2" charset="2"/>
                        <a:buNone/>
                        <a:tabLst/>
                      </a:pPr>
                      <a:r>
                        <a:rPr kumimoji="0" lang="es-ES_tradnl" sz="1600" b="0" i="0" u="none" strike="noStrike" cap="none" normalizeH="0" baseline="0">
                          <a:ln>
                            <a:noFill/>
                          </a:ln>
                          <a:solidFill>
                            <a:schemeClr val="tx1"/>
                          </a:solidFill>
                          <a:effectLst/>
                          <a:latin typeface="Arial" charset="0"/>
                        </a:rPr>
                        <a:t>19</a:t>
                      </a:r>
                    </a:p>
                  </a:txBody>
                  <a:tcPr marT="45724" marB="4572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hlink"/>
                        </a:buClr>
                        <a:buSzPct val="90000"/>
                        <a:buFont typeface="Wingdings" pitchFamily="2" charset="2"/>
                        <a:buNone/>
                        <a:tabLst/>
                      </a:pPr>
                      <a:r>
                        <a:rPr kumimoji="0" lang="es-ES_tradnl" sz="1600" b="0" i="0" u="none" strike="noStrike" cap="none" normalizeH="0" baseline="0">
                          <a:ln>
                            <a:noFill/>
                          </a:ln>
                          <a:solidFill>
                            <a:schemeClr val="tx1"/>
                          </a:solidFill>
                          <a:effectLst/>
                          <a:latin typeface="Arial" charset="0"/>
                        </a:rPr>
                        <a:t>16.48</a:t>
                      </a:r>
                    </a:p>
                  </a:txBody>
                  <a:tcPr marT="45724" marB="4572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60396">
                <a:tc>
                  <a:txBody>
                    <a:bodyPr/>
                    <a:lstStyle/>
                    <a:p>
                      <a:pPr marL="0" marR="0" lvl="0" indent="0" algn="ctr" defTabSz="914400" rtl="0" eaLnBrk="0" fontAlgn="base" latinLnBrk="0" hangingPunct="0">
                        <a:lnSpc>
                          <a:spcPct val="100000"/>
                        </a:lnSpc>
                        <a:spcBef>
                          <a:spcPct val="20000"/>
                        </a:spcBef>
                        <a:spcAft>
                          <a:spcPct val="0"/>
                        </a:spcAft>
                        <a:buClr>
                          <a:schemeClr val="hlink"/>
                        </a:buClr>
                        <a:buSzPct val="90000"/>
                        <a:buFont typeface="Wingdings" pitchFamily="2" charset="2"/>
                        <a:buNone/>
                        <a:tabLst/>
                      </a:pPr>
                      <a:r>
                        <a:rPr kumimoji="0" lang="es-ES_tradnl" sz="1600" b="0" i="0" u="none" strike="noStrike" cap="none" normalizeH="0" baseline="0">
                          <a:ln>
                            <a:noFill/>
                          </a:ln>
                          <a:solidFill>
                            <a:schemeClr val="tx1"/>
                          </a:solidFill>
                          <a:effectLst/>
                          <a:latin typeface="Arial" charset="0"/>
                        </a:rPr>
                        <a:t>21</a:t>
                      </a:r>
                    </a:p>
                  </a:txBody>
                  <a:tcPr marT="45724" marB="4572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hlink"/>
                        </a:buClr>
                        <a:buSzPct val="90000"/>
                        <a:buFont typeface="Wingdings" pitchFamily="2" charset="2"/>
                        <a:buNone/>
                        <a:tabLst/>
                      </a:pPr>
                      <a:r>
                        <a:rPr kumimoji="0" lang="es-ES_tradnl" sz="1600" b="0" i="0" u="none" strike="noStrike" cap="none" normalizeH="0" baseline="0">
                          <a:ln>
                            <a:noFill/>
                          </a:ln>
                          <a:solidFill>
                            <a:schemeClr val="tx1"/>
                          </a:solidFill>
                          <a:effectLst/>
                          <a:latin typeface="Arial" charset="0"/>
                        </a:rPr>
                        <a:t>18.65</a:t>
                      </a:r>
                    </a:p>
                  </a:txBody>
                  <a:tcPr marT="45724" marB="4572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63571">
                <a:tc>
                  <a:txBody>
                    <a:bodyPr/>
                    <a:lstStyle/>
                    <a:p>
                      <a:pPr marL="0" marR="0" lvl="0" indent="0" algn="ctr" defTabSz="914400" rtl="0" eaLnBrk="0" fontAlgn="base" latinLnBrk="0" hangingPunct="0">
                        <a:lnSpc>
                          <a:spcPct val="100000"/>
                        </a:lnSpc>
                        <a:spcBef>
                          <a:spcPct val="20000"/>
                        </a:spcBef>
                        <a:spcAft>
                          <a:spcPct val="0"/>
                        </a:spcAft>
                        <a:buClr>
                          <a:schemeClr val="hlink"/>
                        </a:buClr>
                        <a:buSzPct val="90000"/>
                        <a:buFont typeface="Wingdings" pitchFamily="2" charset="2"/>
                        <a:buNone/>
                        <a:tabLst/>
                      </a:pPr>
                      <a:r>
                        <a:rPr kumimoji="0" lang="es-ES_tradnl" sz="1600" b="0" i="0" u="none" strike="noStrike" cap="none" normalizeH="0" baseline="0">
                          <a:ln>
                            <a:noFill/>
                          </a:ln>
                          <a:solidFill>
                            <a:schemeClr val="tx1"/>
                          </a:solidFill>
                          <a:effectLst/>
                          <a:latin typeface="Arial" charset="0"/>
                        </a:rPr>
                        <a:t>23</a:t>
                      </a:r>
                    </a:p>
                  </a:txBody>
                  <a:tcPr marT="45724" marB="4572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hlink"/>
                        </a:buClr>
                        <a:buSzPct val="90000"/>
                        <a:buFont typeface="Wingdings" pitchFamily="2" charset="2"/>
                        <a:buNone/>
                        <a:tabLst/>
                      </a:pPr>
                      <a:r>
                        <a:rPr kumimoji="0" lang="es-ES_tradnl" sz="1600" b="0" i="0" u="none" strike="noStrike" cap="none" normalizeH="0" baseline="0">
                          <a:ln>
                            <a:noFill/>
                          </a:ln>
                          <a:solidFill>
                            <a:schemeClr val="tx1"/>
                          </a:solidFill>
                          <a:effectLst/>
                          <a:latin typeface="Arial" charset="0"/>
                        </a:rPr>
                        <a:t>21.07</a:t>
                      </a:r>
                    </a:p>
                  </a:txBody>
                  <a:tcPr marT="45724" marB="4572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60396">
                <a:tc>
                  <a:txBody>
                    <a:bodyPr/>
                    <a:lstStyle/>
                    <a:p>
                      <a:pPr marL="0" marR="0" lvl="0" indent="0" algn="ctr" defTabSz="914400" rtl="0" eaLnBrk="0" fontAlgn="base" latinLnBrk="0" hangingPunct="0">
                        <a:lnSpc>
                          <a:spcPct val="100000"/>
                        </a:lnSpc>
                        <a:spcBef>
                          <a:spcPct val="20000"/>
                        </a:spcBef>
                        <a:spcAft>
                          <a:spcPct val="0"/>
                        </a:spcAft>
                        <a:buClr>
                          <a:schemeClr val="hlink"/>
                        </a:buClr>
                        <a:buSzPct val="90000"/>
                        <a:buFont typeface="Wingdings" pitchFamily="2" charset="2"/>
                        <a:buNone/>
                        <a:tabLst/>
                      </a:pPr>
                      <a:r>
                        <a:rPr kumimoji="0" lang="es-ES_tradnl" sz="1600" b="0" i="0" u="none" strike="noStrike" cap="none" normalizeH="0" baseline="0">
                          <a:ln>
                            <a:noFill/>
                          </a:ln>
                          <a:solidFill>
                            <a:schemeClr val="tx1"/>
                          </a:solidFill>
                          <a:effectLst/>
                          <a:latin typeface="Arial" charset="0"/>
                        </a:rPr>
                        <a:t>25</a:t>
                      </a:r>
                    </a:p>
                  </a:txBody>
                  <a:tcPr marT="45724" marB="4572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hlink"/>
                        </a:buClr>
                        <a:buSzPct val="90000"/>
                        <a:buFont typeface="Wingdings" pitchFamily="2" charset="2"/>
                        <a:buNone/>
                        <a:tabLst/>
                      </a:pPr>
                      <a:r>
                        <a:rPr kumimoji="0" lang="es-ES_tradnl" sz="1600" b="0" i="0" u="none" strike="noStrike" cap="none" normalizeH="0" baseline="0">
                          <a:ln>
                            <a:noFill/>
                          </a:ln>
                          <a:solidFill>
                            <a:schemeClr val="tx1"/>
                          </a:solidFill>
                          <a:effectLst/>
                          <a:latin typeface="Arial" charset="0"/>
                        </a:rPr>
                        <a:t>23.76</a:t>
                      </a:r>
                    </a:p>
                  </a:txBody>
                  <a:tcPr marT="45724" marB="4572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61983">
                <a:tc>
                  <a:txBody>
                    <a:bodyPr/>
                    <a:lstStyle/>
                    <a:p>
                      <a:pPr marL="0" marR="0" lvl="0" indent="0" algn="ctr" defTabSz="914400" rtl="0" eaLnBrk="0" fontAlgn="base" latinLnBrk="0" hangingPunct="0">
                        <a:lnSpc>
                          <a:spcPct val="100000"/>
                        </a:lnSpc>
                        <a:spcBef>
                          <a:spcPct val="20000"/>
                        </a:spcBef>
                        <a:spcAft>
                          <a:spcPct val="0"/>
                        </a:spcAft>
                        <a:buClr>
                          <a:schemeClr val="hlink"/>
                        </a:buClr>
                        <a:buSzPct val="90000"/>
                        <a:buFont typeface="Wingdings" pitchFamily="2" charset="2"/>
                        <a:buNone/>
                        <a:tabLst/>
                      </a:pPr>
                      <a:r>
                        <a:rPr kumimoji="0" lang="es-ES_tradnl" sz="1600" b="0" i="0" u="none" strike="noStrike" cap="none" normalizeH="0" baseline="0">
                          <a:ln>
                            <a:noFill/>
                          </a:ln>
                          <a:solidFill>
                            <a:schemeClr val="tx1"/>
                          </a:solidFill>
                          <a:effectLst/>
                          <a:latin typeface="Arial" charset="0"/>
                        </a:rPr>
                        <a:t>30</a:t>
                      </a:r>
                    </a:p>
                  </a:txBody>
                  <a:tcPr marT="45724" marB="4572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hlink"/>
                        </a:buClr>
                        <a:buSzPct val="90000"/>
                        <a:buFont typeface="Wingdings" pitchFamily="2" charset="2"/>
                        <a:buNone/>
                        <a:tabLst/>
                      </a:pPr>
                      <a:r>
                        <a:rPr kumimoji="0" lang="es-ES_tradnl" sz="1600" b="0" i="0" u="none" strike="noStrike" cap="none" normalizeH="0" baseline="0">
                          <a:ln>
                            <a:noFill/>
                          </a:ln>
                          <a:solidFill>
                            <a:schemeClr val="tx1"/>
                          </a:solidFill>
                          <a:effectLst/>
                          <a:latin typeface="Arial" charset="0"/>
                        </a:rPr>
                        <a:t>31.82</a:t>
                      </a:r>
                    </a:p>
                  </a:txBody>
                  <a:tcPr marT="45724" marB="4572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61983">
                <a:tc>
                  <a:txBody>
                    <a:bodyPr/>
                    <a:lstStyle/>
                    <a:p>
                      <a:pPr marL="0" marR="0" lvl="0" indent="0" algn="ctr" defTabSz="914400" rtl="0" eaLnBrk="0" fontAlgn="base" latinLnBrk="0" hangingPunct="0">
                        <a:lnSpc>
                          <a:spcPct val="100000"/>
                        </a:lnSpc>
                        <a:spcBef>
                          <a:spcPct val="20000"/>
                        </a:spcBef>
                        <a:spcAft>
                          <a:spcPct val="0"/>
                        </a:spcAft>
                        <a:buClr>
                          <a:schemeClr val="hlink"/>
                        </a:buClr>
                        <a:buSzPct val="90000"/>
                        <a:buFont typeface="Wingdings" pitchFamily="2" charset="2"/>
                        <a:buNone/>
                        <a:tabLst/>
                      </a:pPr>
                      <a:r>
                        <a:rPr kumimoji="0" lang="es-ES_tradnl" sz="1600" b="0" i="0" u="none" strike="noStrike" cap="none" normalizeH="0" baseline="0">
                          <a:ln>
                            <a:noFill/>
                          </a:ln>
                          <a:solidFill>
                            <a:schemeClr val="tx1"/>
                          </a:solidFill>
                          <a:effectLst/>
                          <a:latin typeface="Arial" charset="0"/>
                        </a:rPr>
                        <a:t>50</a:t>
                      </a:r>
                    </a:p>
                  </a:txBody>
                  <a:tcPr marT="45724" marB="4572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hlink"/>
                        </a:buClr>
                        <a:buSzPct val="90000"/>
                        <a:buFont typeface="Wingdings" pitchFamily="2" charset="2"/>
                        <a:buNone/>
                        <a:tabLst/>
                      </a:pPr>
                      <a:r>
                        <a:rPr kumimoji="0" lang="es-ES_tradnl" sz="1600" b="0" i="0" u="none" strike="noStrike" cap="none" normalizeH="0" baseline="0">
                          <a:ln>
                            <a:noFill/>
                          </a:ln>
                          <a:solidFill>
                            <a:schemeClr val="tx1"/>
                          </a:solidFill>
                          <a:effectLst/>
                          <a:latin typeface="Arial" charset="0"/>
                        </a:rPr>
                        <a:t>92.51</a:t>
                      </a:r>
                    </a:p>
                  </a:txBody>
                  <a:tcPr marT="45724" marB="4572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bl>
          </a:graphicData>
        </a:graphic>
      </p:graphicFrame>
      <p:sp>
        <p:nvSpPr>
          <p:cNvPr id="51237" name="Text Box 44">
            <a:extLst>
              <a:ext uri="{FF2B5EF4-FFF2-40B4-BE49-F238E27FC236}">
                <a16:creationId xmlns:a16="http://schemas.microsoft.com/office/drawing/2014/main" id="{75CEA97A-87D5-4E86-B2EB-4D8BEFE4108C}"/>
              </a:ext>
            </a:extLst>
          </p:cNvPr>
          <p:cNvSpPr txBox="1">
            <a:spLocks noChangeArrowheads="1"/>
          </p:cNvSpPr>
          <p:nvPr/>
        </p:nvSpPr>
        <p:spPr bwMode="auto">
          <a:xfrm>
            <a:off x="731838" y="4131873"/>
            <a:ext cx="4895850"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90000"/>
              <a:buFont typeface="Wingdings" panose="05000000000000000000" pitchFamily="2" charset="2"/>
              <a:buBlip>
                <a:blip r:embed="rId3"/>
              </a:buBlip>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accent2"/>
              </a:buClr>
              <a:buSzPct val="90000"/>
              <a:buFont typeface="Wingdings" panose="05000000000000000000" pitchFamily="2" charset="2"/>
              <a:buBlip>
                <a:blip r:embed="rId4"/>
              </a:buBlip>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9pPr>
          </a:lstStyle>
          <a:p>
            <a:pPr algn="just" eaLnBrk="1" hangingPunct="1">
              <a:spcBef>
                <a:spcPct val="50000"/>
              </a:spcBef>
              <a:buClrTx/>
              <a:buSzTx/>
              <a:buFontTx/>
              <a:buNone/>
            </a:pPr>
            <a:r>
              <a:rPr lang="es-ES_tradnl" altLang="es-CL" sz="2800" dirty="0"/>
              <a:t>La presión que ejerce la columna de agua tiene una valor despreciable frente a las otras presiones.</a:t>
            </a:r>
          </a:p>
        </p:txBody>
      </p:sp>
      <mc:AlternateContent xmlns:mc="http://schemas.openxmlformats.org/markup-compatibility/2006" xmlns:p14="http://schemas.microsoft.com/office/powerpoint/2010/main">
        <mc:Choice Requires="p14">
          <p:contentPart p14:bwMode="auto" r:id="rId6">
            <p14:nvContentPartPr>
              <p14:cNvPr id="13" name="Ink 12">
                <a:extLst>
                  <a:ext uri="{FF2B5EF4-FFF2-40B4-BE49-F238E27FC236}">
                    <a16:creationId xmlns:a16="http://schemas.microsoft.com/office/drawing/2014/main" id="{DF2AF2C3-B95E-4A55-A85B-A988C5CB4660}"/>
                  </a:ext>
                </a:extLst>
              </p14:cNvPr>
              <p14:cNvContentPartPr/>
              <p14:nvPr/>
            </p14:nvContentPartPr>
            <p14:xfrm>
              <a:off x="9936832" y="-42561"/>
              <a:ext cx="6123" cy="2159"/>
            </p14:xfrm>
          </p:contentPart>
        </mc:Choice>
        <mc:Fallback xmlns="">
          <p:pic>
            <p:nvPicPr>
              <p:cNvPr id="13" name="Ink 12">
                <a:extLst>
                  <a:ext uri="{FF2B5EF4-FFF2-40B4-BE49-F238E27FC236}">
                    <a16:creationId xmlns:a16="http://schemas.microsoft.com/office/drawing/2014/main" id="{DF2AF2C3-B95E-4A55-A85B-A988C5CB4660}"/>
                  </a:ext>
                </a:extLst>
              </p:cNvPr>
              <p:cNvPicPr/>
              <p:nvPr/>
            </p:nvPicPr>
            <p:blipFill>
              <a:blip r:embed="rId7"/>
              <a:stretch>
                <a:fillRect/>
              </a:stretch>
            </p:blipFill>
            <p:spPr>
              <a:xfrm>
                <a:off x="9900814" y="-78544"/>
                <a:ext cx="77798" cy="73766"/>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 name="Ink 1">
                <a:extLst>
                  <a:ext uri="{FF2B5EF4-FFF2-40B4-BE49-F238E27FC236}">
                    <a16:creationId xmlns:a16="http://schemas.microsoft.com/office/drawing/2014/main" id="{C3DAAEC1-1226-417A-8CCA-7BEC7883ABF1}"/>
                  </a:ext>
                </a:extLst>
              </p14:cNvPr>
              <p14:cNvContentPartPr/>
              <p14:nvPr/>
            </p14:nvContentPartPr>
            <p14:xfrm>
              <a:off x="2805480" y="771120"/>
              <a:ext cx="6091200" cy="2669400"/>
            </p14:xfrm>
          </p:contentPart>
        </mc:Choice>
        <mc:Fallback xmlns="">
          <p:pic>
            <p:nvPicPr>
              <p:cNvPr id="2" name="Ink 1">
                <a:extLst>
                  <a:ext uri="{FF2B5EF4-FFF2-40B4-BE49-F238E27FC236}">
                    <a16:creationId xmlns:a16="http://schemas.microsoft.com/office/drawing/2014/main" id="{C3DAAEC1-1226-417A-8CCA-7BEC7883ABF1}"/>
                  </a:ext>
                </a:extLst>
              </p:cNvPr>
              <p:cNvPicPr/>
              <p:nvPr/>
            </p:nvPicPr>
            <p:blipFill>
              <a:blip r:embed="rId9"/>
              <a:stretch>
                <a:fillRect/>
              </a:stretch>
            </p:blipFill>
            <p:spPr>
              <a:xfrm>
                <a:off x="119880" y="761760"/>
                <a:ext cx="8786160" cy="5758200"/>
              </a:xfrm>
              <a:prstGeom prst="rect">
                <a:avLst/>
              </a:prstGeom>
            </p:spPr>
          </p:pic>
        </mc:Fallback>
      </mc:AlternateContent>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6" name="Picture 5" descr="figura14_1">
            <a:extLst>
              <a:ext uri="{FF2B5EF4-FFF2-40B4-BE49-F238E27FC236}">
                <a16:creationId xmlns:a16="http://schemas.microsoft.com/office/drawing/2014/main" id="{FE6AA53E-C91A-4D31-ADF4-B8B83F7643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6564" y="492370"/>
            <a:ext cx="5678196" cy="4004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227" name="Text Box 6">
            <a:extLst>
              <a:ext uri="{FF2B5EF4-FFF2-40B4-BE49-F238E27FC236}">
                <a16:creationId xmlns:a16="http://schemas.microsoft.com/office/drawing/2014/main" id="{C1B6C7D7-99C7-4098-99E0-9EA84E5FA187}"/>
              </a:ext>
            </a:extLst>
          </p:cNvPr>
          <p:cNvSpPr txBox="1">
            <a:spLocks noChangeArrowheads="1"/>
          </p:cNvSpPr>
          <p:nvPr/>
        </p:nvSpPr>
        <p:spPr bwMode="auto">
          <a:xfrm>
            <a:off x="6761443" y="1497622"/>
            <a:ext cx="4535487"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90000"/>
              <a:buFont typeface="Wingdings" panose="05000000000000000000" pitchFamily="2" charset="2"/>
              <a:buBlip>
                <a:blip r:embed="rId3"/>
              </a:buBlip>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accent2"/>
              </a:buClr>
              <a:buSzPct val="90000"/>
              <a:buFont typeface="Wingdings" panose="05000000000000000000" pitchFamily="2" charset="2"/>
              <a:buBlip>
                <a:blip r:embed="rId4"/>
              </a:buBlip>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9pPr>
          </a:lstStyle>
          <a:p>
            <a:pPr algn="just" eaLnBrk="1" hangingPunct="1">
              <a:spcBef>
                <a:spcPct val="50000"/>
              </a:spcBef>
              <a:buClrTx/>
              <a:buSzTx/>
              <a:buFontTx/>
              <a:buNone/>
            </a:pPr>
            <a:r>
              <a:rPr lang="es-ES_tradnl" altLang="es-CL" sz="2400" dirty="0"/>
              <a:t>Para eliminar la presión ejercida por la columna de agua se debe ajustar la posición del tubo de manera que los niveles de agua fuera y dentro del tubo sean coincidentes.</a:t>
            </a:r>
          </a:p>
        </p:txBody>
      </p:sp>
      <p:sp>
        <p:nvSpPr>
          <p:cNvPr id="52228" name="Text Box 7">
            <a:extLst>
              <a:ext uri="{FF2B5EF4-FFF2-40B4-BE49-F238E27FC236}">
                <a16:creationId xmlns:a16="http://schemas.microsoft.com/office/drawing/2014/main" id="{6EF9D3AF-BFBB-47FB-83C3-1B6A6B2EBA16}"/>
              </a:ext>
            </a:extLst>
          </p:cNvPr>
          <p:cNvSpPr txBox="1">
            <a:spLocks noChangeArrowheads="1"/>
          </p:cNvSpPr>
          <p:nvPr/>
        </p:nvSpPr>
        <p:spPr bwMode="auto">
          <a:xfrm>
            <a:off x="3395662" y="4893653"/>
            <a:ext cx="5087156" cy="584775"/>
          </a:xfrm>
          <a:prstGeom prst="rect">
            <a:avLst/>
          </a:prstGeom>
          <a:noFill/>
          <a:ln w="9525">
            <a:solidFill>
              <a:srgbClr val="FFFF0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spcBef>
                <a:spcPct val="20000"/>
              </a:spcBef>
              <a:buClr>
                <a:schemeClr val="hlink"/>
              </a:buClr>
              <a:buSzPct val="90000"/>
              <a:buFont typeface="Wingdings" panose="05000000000000000000" pitchFamily="2" charset="2"/>
              <a:buBlip>
                <a:blip r:embed="rId3"/>
              </a:buBlip>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accent2"/>
              </a:buClr>
              <a:buSzPct val="90000"/>
              <a:buFont typeface="Wingdings" panose="05000000000000000000" pitchFamily="2" charset="2"/>
              <a:buBlip>
                <a:blip r:embed="rId4"/>
              </a:buBlip>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9pPr>
          </a:lstStyle>
          <a:p>
            <a:pPr eaLnBrk="1" hangingPunct="1">
              <a:spcBef>
                <a:spcPct val="50000"/>
              </a:spcBef>
              <a:buClrTx/>
              <a:buSzTx/>
              <a:buFontTx/>
              <a:buNone/>
            </a:pPr>
            <a:r>
              <a:rPr lang="es-ES_tradnl" altLang="es-CL"/>
              <a:t>P </a:t>
            </a:r>
            <a:r>
              <a:rPr lang="es-ES_tradnl" altLang="es-CL" baseline="-25000"/>
              <a:t>atm</a:t>
            </a:r>
            <a:r>
              <a:rPr lang="es-ES_tradnl" altLang="es-CL"/>
              <a:t> = P</a:t>
            </a:r>
            <a:r>
              <a:rPr lang="es-ES_tradnl" altLang="es-CL" baseline="-25000"/>
              <a:t>gas</a:t>
            </a:r>
            <a:r>
              <a:rPr lang="es-ES_tradnl" altLang="es-CL"/>
              <a:t> + P </a:t>
            </a:r>
            <a:r>
              <a:rPr lang="es-ES_tradnl" altLang="es-CL" baseline="-25000"/>
              <a:t>vapor de agua</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8">
            <a:extLst>
              <a:ext uri="{FF2B5EF4-FFF2-40B4-BE49-F238E27FC236}">
                <a16:creationId xmlns:a16="http://schemas.microsoft.com/office/drawing/2014/main" id="{70D18223-9A5F-44CA-8764-25DF1184A27D}"/>
              </a:ext>
            </a:extLst>
          </p:cNvPr>
          <p:cNvSpPr txBox="1">
            <a:spLocks noChangeArrowheads="1"/>
          </p:cNvSpPr>
          <p:nvPr/>
        </p:nvSpPr>
        <p:spPr bwMode="auto">
          <a:xfrm>
            <a:off x="292731" y="278440"/>
            <a:ext cx="11663742" cy="3108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hlink"/>
              </a:buClr>
              <a:buSzPct val="90000"/>
              <a:buFont typeface="Wingdings" panose="05000000000000000000" pitchFamily="2" charset="2"/>
              <a:buBlip>
                <a:blip r:embed="rId2"/>
              </a:buBlip>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accent2"/>
              </a:buClr>
              <a:buSzPct val="90000"/>
              <a:buFont typeface="Wingdings" panose="05000000000000000000" pitchFamily="2" charset="2"/>
              <a:buBlip>
                <a:blip r:embed="rId3"/>
              </a:buBlip>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9pPr>
          </a:lstStyle>
          <a:p>
            <a:pPr algn="just" eaLnBrk="1" hangingPunct="1">
              <a:spcBef>
                <a:spcPct val="50000"/>
              </a:spcBef>
              <a:buClrTx/>
              <a:buSzTx/>
              <a:buFontTx/>
              <a:buNone/>
            </a:pPr>
            <a:r>
              <a:rPr lang="es-ES_tradnl" altLang="es-CL" sz="2800" dirty="0"/>
              <a:t>Ejemplo:</a:t>
            </a:r>
          </a:p>
          <a:p>
            <a:pPr algn="just" eaLnBrk="1" hangingPunct="1">
              <a:spcBef>
                <a:spcPct val="50000"/>
              </a:spcBef>
              <a:buClrTx/>
              <a:buSzTx/>
              <a:buFontTx/>
              <a:buNone/>
            </a:pPr>
            <a:r>
              <a:rPr lang="es-ES_tradnl" altLang="es-CL" sz="2800" dirty="0"/>
              <a:t>En la reacción que se muestra a continuación se recogieron 81.2 </a:t>
            </a:r>
            <a:r>
              <a:rPr lang="es-ES_tradnl" altLang="es-CL" sz="2800" dirty="0" err="1"/>
              <a:t>mL</a:t>
            </a:r>
            <a:r>
              <a:rPr lang="es-ES_tradnl" altLang="es-CL" sz="2800" dirty="0"/>
              <a:t> de O</a:t>
            </a:r>
            <a:r>
              <a:rPr lang="es-ES_tradnl" altLang="es-CL" sz="2800" baseline="-25000" dirty="0"/>
              <a:t>2</a:t>
            </a:r>
            <a:r>
              <a:rPr lang="es-ES_tradnl" altLang="es-CL" sz="2800" dirty="0"/>
              <a:t> (g) sobre agua a 23ºC y una presión barométrica de 751 mm Hg. ¿Cuál debe haber sido la masa de Ag</a:t>
            </a:r>
            <a:r>
              <a:rPr lang="es-ES_tradnl" altLang="es-CL" sz="2800" baseline="-25000" dirty="0"/>
              <a:t>2</a:t>
            </a:r>
            <a:r>
              <a:rPr lang="es-ES_tradnl" altLang="es-CL" sz="2800" dirty="0"/>
              <a:t>O (s) descompuesta? (Presión de vapor de agua a 23ºC = 21.1 mm Hg)</a:t>
            </a:r>
          </a:p>
          <a:p>
            <a:pPr algn="just" eaLnBrk="1" hangingPunct="1">
              <a:spcBef>
                <a:spcPct val="50000"/>
              </a:spcBef>
              <a:buClrTx/>
              <a:buSzTx/>
              <a:buFontTx/>
              <a:buNone/>
            </a:pPr>
            <a:r>
              <a:rPr lang="es-ES_tradnl" altLang="es-CL" sz="2800" dirty="0"/>
              <a:t>       2Ag</a:t>
            </a:r>
            <a:r>
              <a:rPr lang="es-ES_tradnl" altLang="es-CL" sz="2800" baseline="-25000" dirty="0"/>
              <a:t>2</a:t>
            </a:r>
            <a:r>
              <a:rPr lang="es-ES_tradnl" altLang="es-CL" sz="2800" dirty="0"/>
              <a:t>O(s)           4Ag(s) + O</a:t>
            </a:r>
            <a:r>
              <a:rPr lang="es-ES_tradnl" altLang="es-CL" sz="2800" baseline="-25000" dirty="0"/>
              <a:t>2</a:t>
            </a:r>
            <a:r>
              <a:rPr lang="es-ES_tradnl" altLang="es-CL" sz="2800" dirty="0"/>
              <a:t>(g)</a:t>
            </a:r>
          </a:p>
        </p:txBody>
      </p:sp>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8E5953DE-5E5A-4150-A584-13E6CEE54348}"/>
                  </a:ext>
                </a:extLst>
              </p14:cNvPr>
              <p14:cNvContentPartPr/>
              <p14:nvPr/>
            </p14:nvContentPartPr>
            <p14:xfrm>
              <a:off x="9547200" y="920160"/>
              <a:ext cx="210960" cy="5490720"/>
            </p14:xfrm>
          </p:contentPart>
        </mc:Choice>
        <mc:Fallback xmlns="">
          <p:pic>
            <p:nvPicPr>
              <p:cNvPr id="3" name="Ink 2">
                <a:extLst>
                  <a:ext uri="{FF2B5EF4-FFF2-40B4-BE49-F238E27FC236}">
                    <a16:creationId xmlns:a16="http://schemas.microsoft.com/office/drawing/2014/main" id="{8E5953DE-5E5A-4150-A584-13E6CEE54348}"/>
                  </a:ext>
                </a:extLst>
              </p:cNvPr>
              <p:cNvPicPr/>
              <p:nvPr/>
            </p:nvPicPr>
            <p:blipFill>
              <a:blip r:embed="rId6"/>
              <a:stretch>
                <a:fillRect/>
              </a:stretch>
            </p:blipFill>
            <p:spPr>
              <a:xfrm>
                <a:off x="342360" y="279360"/>
                <a:ext cx="11813400" cy="6587640"/>
              </a:xfrm>
              <a:prstGeom prst="rect">
                <a:avLst/>
              </a:prstGeom>
            </p:spPr>
          </p:pic>
        </mc:Fallback>
      </mc:AlternateContent>
      <p:cxnSp>
        <p:nvCxnSpPr>
          <p:cNvPr id="6" name="Straight Arrow Connector 5">
            <a:extLst>
              <a:ext uri="{FF2B5EF4-FFF2-40B4-BE49-F238E27FC236}">
                <a16:creationId xmlns:a16="http://schemas.microsoft.com/office/drawing/2014/main" id="{8D017556-0A7D-416C-8314-79A93144A526}"/>
              </a:ext>
            </a:extLst>
          </p:cNvPr>
          <p:cNvCxnSpPr/>
          <p:nvPr/>
        </p:nvCxnSpPr>
        <p:spPr>
          <a:xfrm>
            <a:off x="2673927" y="3117273"/>
            <a:ext cx="7620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8833063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1470332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ext Box 4">
            <a:extLst>
              <a:ext uri="{FF2B5EF4-FFF2-40B4-BE49-F238E27FC236}">
                <a16:creationId xmlns:a16="http://schemas.microsoft.com/office/drawing/2014/main" id="{2C1024C5-1AED-4DB7-8F27-E81EE761EF8C}"/>
              </a:ext>
            </a:extLst>
          </p:cNvPr>
          <p:cNvSpPr txBox="1">
            <a:spLocks noChangeArrowheads="1"/>
          </p:cNvSpPr>
          <p:nvPr/>
        </p:nvSpPr>
        <p:spPr bwMode="auto">
          <a:xfrm>
            <a:off x="337625" y="333376"/>
            <a:ext cx="11493304" cy="4893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hlink"/>
              </a:buClr>
              <a:buSzPct val="90000"/>
              <a:buFont typeface="Wingdings" panose="05000000000000000000" pitchFamily="2" charset="2"/>
              <a:buBlip>
                <a:blip r:embed="rId2"/>
              </a:buBlip>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accent2"/>
              </a:buClr>
              <a:buSzPct val="90000"/>
              <a:buFont typeface="Wingdings" panose="05000000000000000000" pitchFamily="2" charset="2"/>
              <a:buBlip>
                <a:blip r:embed="rId3"/>
              </a:buBlip>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9pPr>
          </a:lstStyle>
          <a:p>
            <a:pPr algn="just" eaLnBrk="1" hangingPunct="1">
              <a:spcBef>
                <a:spcPct val="50000"/>
              </a:spcBef>
              <a:buClrTx/>
              <a:buSzTx/>
              <a:buFontTx/>
              <a:buNone/>
            </a:pPr>
            <a:r>
              <a:rPr lang="es-ES_tradnl" altLang="es-CL" sz="2400" dirty="0"/>
              <a:t>Ejercicios:</a:t>
            </a:r>
          </a:p>
          <a:p>
            <a:pPr algn="just" eaLnBrk="1" hangingPunct="1">
              <a:spcBef>
                <a:spcPct val="50000"/>
              </a:spcBef>
              <a:buClrTx/>
              <a:buSzTx/>
              <a:buFontTx/>
              <a:buNone/>
            </a:pPr>
            <a:r>
              <a:rPr lang="es-ES_tradnl" altLang="es-CL" sz="2400" dirty="0"/>
              <a:t>1.- Una muestra de 8.07 g que tiene 88.3% en masa de Ag</a:t>
            </a:r>
            <a:r>
              <a:rPr lang="es-ES_tradnl" altLang="es-CL" sz="2400" baseline="-25000" dirty="0"/>
              <a:t>2</a:t>
            </a:r>
            <a:r>
              <a:rPr lang="es-ES_tradnl" altLang="es-CL" sz="2400" dirty="0"/>
              <a:t>O se descompone produciéndose plata sólida y O</a:t>
            </a:r>
            <a:r>
              <a:rPr lang="es-ES_tradnl" altLang="es-CL" sz="2400" baseline="-25000" dirty="0"/>
              <a:t>2</a:t>
            </a:r>
            <a:r>
              <a:rPr lang="es-ES_tradnl" altLang="es-CL" sz="2400" dirty="0"/>
              <a:t>(g): El oxígeno se recoge sobre agua a 25ºC y 749.2 mm Hg. La presión de vapor de agua a 25ºC es 23.8 mm Hg. ¿Qué volumen de gas se recoge?</a:t>
            </a:r>
          </a:p>
          <a:p>
            <a:pPr algn="just" eaLnBrk="1" hangingPunct="1">
              <a:spcBef>
                <a:spcPct val="50000"/>
              </a:spcBef>
              <a:buClrTx/>
              <a:buSzTx/>
              <a:buFontTx/>
              <a:buNone/>
            </a:pPr>
            <a:r>
              <a:rPr lang="es-ES_tradnl" altLang="es-CL" sz="2400" dirty="0"/>
              <a:t>2.- Se mezclan 2.0 L de O</a:t>
            </a:r>
            <a:r>
              <a:rPr lang="es-ES_tradnl" altLang="es-CL" sz="2400" baseline="-25000" dirty="0"/>
              <a:t>2</a:t>
            </a:r>
            <a:r>
              <a:rPr lang="es-ES_tradnl" altLang="es-CL" sz="2400" dirty="0"/>
              <a:t>(g) y 8.0 L de N</a:t>
            </a:r>
            <a:r>
              <a:rPr lang="es-ES_tradnl" altLang="es-CL" sz="2400" baseline="-25000" dirty="0"/>
              <a:t>2</a:t>
            </a:r>
            <a:r>
              <a:rPr lang="es-ES_tradnl" altLang="es-CL" sz="2400" dirty="0"/>
              <a:t>(g) medidos ambos en condiciones estándar. La mezcla de gases inertes se comprime hasta  ocupar 2.0 L a 298K.¿Cuál el la presión que ejerce esta muestra? </a:t>
            </a:r>
          </a:p>
          <a:p>
            <a:pPr algn="just" eaLnBrk="1" hangingPunct="1">
              <a:spcBef>
                <a:spcPct val="50000"/>
              </a:spcBef>
              <a:buClrTx/>
              <a:buSzTx/>
              <a:buFontTx/>
              <a:buNone/>
            </a:pPr>
            <a:r>
              <a:rPr lang="es-ES_tradnl" altLang="es-CL" sz="2400" dirty="0"/>
              <a:t>3.- La combustión del etano produce dióxido de carbono y agua en forma de vapor, según la siguiente ecuación no balanceada:</a:t>
            </a:r>
          </a:p>
          <a:p>
            <a:pPr algn="just" eaLnBrk="1" hangingPunct="1">
              <a:spcBef>
                <a:spcPct val="50000"/>
              </a:spcBef>
              <a:buClrTx/>
              <a:buSzTx/>
              <a:buFontTx/>
              <a:buNone/>
            </a:pPr>
            <a:r>
              <a:rPr lang="es-ES_tradnl" altLang="es-CL" sz="2400" dirty="0"/>
              <a:t>   C</a:t>
            </a:r>
            <a:r>
              <a:rPr lang="es-ES_tradnl" altLang="es-CL" sz="2400" baseline="-25000" dirty="0"/>
              <a:t>2</a:t>
            </a:r>
            <a:r>
              <a:rPr lang="es-ES_tradnl" altLang="es-CL" sz="2400" dirty="0"/>
              <a:t>H</a:t>
            </a:r>
            <a:r>
              <a:rPr lang="es-ES_tradnl" altLang="es-CL" sz="2400" baseline="-25000" dirty="0"/>
              <a:t>6</a:t>
            </a:r>
            <a:r>
              <a:rPr lang="es-ES_tradnl" altLang="es-CL" sz="2400" dirty="0"/>
              <a:t>(g)  +  O</a:t>
            </a:r>
            <a:r>
              <a:rPr lang="es-ES_tradnl" altLang="es-CL" sz="2400" baseline="-25000" dirty="0"/>
              <a:t>2</a:t>
            </a:r>
            <a:r>
              <a:rPr lang="es-ES_tradnl" altLang="es-CL" sz="2400" dirty="0"/>
              <a:t>(g)                    CO</a:t>
            </a:r>
            <a:r>
              <a:rPr lang="es-ES_tradnl" altLang="es-CL" sz="2400" baseline="-25000" dirty="0"/>
              <a:t>2</a:t>
            </a:r>
            <a:r>
              <a:rPr lang="es-ES_tradnl" altLang="es-CL" sz="2400" dirty="0"/>
              <a:t>(g)   +   H</a:t>
            </a:r>
            <a:r>
              <a:rPr lang="es-ES_tradnl" altLang="es-CL" sz="2400" baseline="-25000" dirty="0"/>
              <a:t>2</a:t>
            </a:r>
            <a:r>
              <a:rPr lang="es-ES_tradnl" altLang="es-CL" sz="2400" dirty="0"/>
              <a:t>O (g)</a:t>
            </a:r>
          </a:p>
        </p:txBody>
      </p:sp>
      <p:sp>
        <p:nvSpPr>
          <p:cNvPr id="56323" name="Line 5">
            <a:extLst>
              <a:ext uri="{FF2B5EF4-FFF2-40B4-BE49-F238E27FC236}">
                <a16:creationId xmlns:a16="http://schemas.microsoft.com/office/drawing/2014/main" id="{78D49EE0-0EC6-454F-B895-FA1964AB35CB}"/>
              </a:ext>
            </a:extLst>
          </p:cNvPr>
          <p:cNvSpPr>
            <a:spLocks noChangeShapeType="1"/>
          </p:cNvSpPr>
          <p:nvPr/>
        </p:nvSpPr>
        <p:spPr bwMode="auto">
          <a:xfrm>
            <a:off x="3296457" y="5037749"/>
            <a:ext cx="10795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s-CL"/>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ext Box 4">
            <a:extLst>
              <a:ext uri="{FF2B5EF4-FFF2-40B4-BE49-F238E27FC236}">
                <a16:creationId xmlns:a16="http://schemas.microsoft.com/office/drawing/2014/main" id="{AD24AF80-E1B0-464A-852D-A652DB662F91}"/>
              </a:ext>
            </a:extLst>
          </p:cNvPr>
          <p:cNvSpPr txBox="1">
            <a:spLocks noChangeArrowheads="1"/>
          </p:cNvSpPr>
          <p:nvPr/>
        </p:nvSpPr>
        <p:spPr bwMode="auto">
          <a:xfrm>
            <a:off x="492369" y="188914"/>
            <a:ext cx="11226019" cy="58169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hlink"/>
              </a:buClr>
              <a:buSzPct val="90000"/>
              <a:buFont typeface="Wingdings" panose="05000000000000000000" pitchFamily="2" charset="2"/>
              <a:buBlip>
                <a:blip r:embed="rId2"/>
              </a:buBlip>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accent2"/>
              </a:buClr>
              <a:buSzPct val="90000"/>
              <a:buFont typeface="Wingdings" panose="05000000000000000000" pitchFamily="2" charset="2"/>
              <a:buBlip>
                <a:blip r:embed="rId3"/>
              </a:buBlip>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9pPr>
          </a:lstStyle>
          <a:p>
            <a:pPr algn="just" eaLnBrk="1" hangingPunct="1">
              <a:spcBef>
                <a:spcPct val="50000"/>
              </a:spcBef>
              <a:buClrTx/>
              <a:buSzTx/>
              <a:buFontTx/>
              <a:buNone/>
            </a:pPr>
            <a:r>
              <a:rPr lang="es-ES_tradnl" altLang="es-CL" sz="2400" dirty="0"/>
              <a:t>Calcule:</a:t>
            </a:r>
          </a:p>
          <a:p>
            <a:pPr algn="just" eaLnBrk="1" hangingPunct="1">
              <a:spcBef>
                <a:spcPct val="50000"/>
              </a:spcBef>
              <a:buClrTx/>
              <a:buSzTx/>
              <a:buFontTx/>
              <a:buAutoNum type="alphaLcParenR"/>
            </a:pPr>
            <a:r>
              <a:rPr lang="es-ES_tradnl" altLang="es-CL" sz="2400" dirty="0"/>
              <a:t>El volumen de aire (21% de oxígeno y 79% de nitrógeno) que es necesario para producir la combustión de 50 g de etano en condiciones normales de temperatura y presión.</a:t>
            </a:r>
          </a:p>
          <a:p>
            <a:pPr algn="just" eaLnBrk="1" hangingPunct="1">
              <a:spcBef>
                <a:spcPct val="50000"/>
              </a:spcBef>
              <a:buClrTx/>
              <a:buSzTx/>
              <a:buFontTx/>
              <a:buAutoNum type="alphaLcParenR"/>
            </a:pPr>
            <a:r>
              <a:rPr lang="es-ES_tradnl" altLang="es-CL" sz="2400" dirty="0"/>
              <a:t>El volumen de los gases formados en condiciones normales de temperatura y presión después de la combustión completa del etano.</a:t>
            </a:r>
          </a:p>
          <a:p>
            <a:pPr algn="just" eaLnBrk="1" hangingPunct="1">
              <a:spcBef>
                <a:spcPct val="50000"/>
              </a:spcBef>
              <a:buClrTx/>
              <a:buSzTx/>
              <a:buFontTx/>
              <a:buNone/>
            </a:pPr>
            <a:r>
              <a:rPr lang="es-ES_tradnl" altLang="es-CL" sz="2400" dirty="0"/>
              <a:t>4.- El nitrito de amonio se descompone por la acción del calor según la siguiente ecuación balanceada:</a:t>
            </a:r>
          </a:p>
          <a:p>
            <a:pPr algn="just" eaLnBrk="1" hangingPunct="1">
              <a:spcBef>
                <a:spcPct val="50000"/>
              </a:spcBef>
              <a:buClrTx/>
              <a:buSzTx/>
              <a:buFontTx/>
              <a:buNone/>
            </a:pPr>
            <a:r>
              <a:rPr lang="es-ES_tradnl" altLang="es-CL" sz="2400" dirty="0"/>
              <a:t>      NH</a:t>
            </a:r>
            <a:r>
              <a:rPr lang="es-ES_tradnl" altLang="es-CL" sz="2400" baseline="-25000" dirty="0"/>
              <a:t>4</a:t>
            </a:r>
            <a:r>
              <a:rPr lang="es-ES_tradnl" altLang="es-CL" sz="2400" dirty="0"/>
              <a:t>NO</a:t>
            </a:r>
            <a:r>
              <a:rPr lang="es-ES_tradnl" altLang="es-CL" sz="2400" baseline="-25000" dirty="0"/>
              <a:t>2</a:t>
            </a:r>
            <a:r>
              <a:rPr lang="es-ES_tradnl" altLang="es-CL" sz="2400" dirty="0"/>
              <a:t>(s)                        N</a:t>
            </a:r>
            <a:r>
              <a:rPr lang="es-ES_tradnl" altLang="es-CL" sz="2400" baseline="-25000" dirty="0"/>
              <a:t>2</a:t>
            </a:r>
            <a:r>
              <a:rPr lang="es-ES_tradnl" altLang="es-CL" sz="2400" dirty="0"/>
              <a:t>(g)  +  H</a:t>
            </a:r>
            <a:r>
              <a:rPr lang="es-ES_tradnl" altLang="es-CL" sz="2400" baseline="-25000" dirty="0"/>
              <a:t>2</a:t>
            </a:r>
            <a:r>
              <a:rPr lang="es-ES_tradnl" altLang="es-CL" sz="2400" dirty="0"/>
              <a:t>O(g)</a:t>
            </a:r>
          </a:p>
          <a:p>
            <a:pPr algn="just" eaLnBrk="1" hangingPunct="1">
              <a:spcBef>
                <a:spcPct val="50000"/>
              </a:spcBef>
              <a:buClrTx/>
              <a:buSzTx/>
              <a:buFontTx/>
              <a:buNone/>
            </a:pPr>
            <a:r>
              <a:rPr lang="es-ES_tradnl" altLang="es-CL" sz="2400" dirty="0"/>
              <a:t>A una muestra de 20g de nitrito de amonio impuro se le aplicó calor y se recogieron 7L de nitrógeno sobre agua a 27ºC y 757 mm Hg. La presión de vapor del agua a 27ºC es de 26.74 mm Hg. Calcule el porcentaje de pureza del nitrito de amonio en la muestra.</a:t>
            </a:r>
          </a:p>
        </p:txBody>
      </p:sp>
      <p:sp>
        <p:nvSpPr>
          <p:cNvPr id="57347" name="Line 5">
            <a:extLst>
              <a:ext uri="{FF2B5EF4-FFF2-40B4-BE49-F238E27FC236}">
                <a16:creationId xmlns:a16="http://schemas.microsoft.com/office/drawing/2014/main" id="{CB889FA3-C523-45FA-9C09-8DF562EC86A4}"/>
              </a:ext>
            </a:extLst>
          </p:cNvPr>
          <p:cNvSpPr>
            <a:spLocks noChangeShapeType="1"/>
          </p:cNvSpPr>
          <p:nvPr/>
        </p:nvSpPr>
        <p:spPr bwMode="auto">
          <a:xfrm>
            <a:off x="3128158" y="4142740"/>
            <a:ext cx="1368425"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s-CL"/>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ext Box 4">
            <a:extLst>
              <a:ext uri="{FF2B5EF4-FFF2-40B4-BE49-F238E27FC236}">
                <a16:creationId xmlns:a16="http://schemas.microsoft.com/office/drawing/2014/main" id="{3552DBF7-A7A7-4293-B35C-12EBFBAFB531}"/>
              </a:ext>
            </a:extLst>
          </p:cNvPr>
          <p:cNvSpPr txBox="1">
            <a:spLocks noChangeArrowheads="1"/>
          </p:cNvSpPr>
          <p:nvPr/>
        </p:nvSpPr>
        <p:spPr bwMode="auto">
          <a:xfrm>
            <a:off x="281354" y="260351"/>
            <a:ext cx="11662117" cy="37856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hlink"/>
              </a:buClr>
              <a:buSzPct val="90000"/>
              <a:buFont typeface="Wingdings" panose="05000000000000000000" pitchFamily="2" charset="2"/>
              <a:buBlip>
                <a:blip r:embed="rId2"/>
              </a:buBlip>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accent2"/>
              </a:buClr>
              <a:buSzPct val="90000"/>
              <a:buFont typeface="Wingdings" panose="05000000000000000000" pitchFamily="2" charset="2"/>
              <a:buBlip>
                <a:blip r:embed="rId3"/>
              </a:buBlip>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9pPr>
          </a:lstStyle>
          <a:p>
            <a:pPr algn="just" eaLnBrk="1" hangingPunct="1">
              <a:spcBef>
                <a:spcPct val="50000"/>
              </a:spcBef>
              <a:buClrTx/>
              <a:buSzTx/>
              <a:buFontTx/>
              <a:buNone/>
            </a:pPr>
            <a:r>
              <a:rPr lang="es-ES_tradnl" altLang="es-CL" sz="2400" dirty="0"/>
              <a:t>5.- Se tiene un compuesto orgánico gaseoso formado solamente por C, H, Cl y O.</a:t>
            </a:r>
          </a:p>
          <a:p>
            <a:pPr algn="just" eaLnBrk="1" hangingPunct="1">
              <a:spcBef>
                <a:spcPct val="50000"/>
              </a:spcBef>
              <a:buClrTx/>
              <a:buSzTx/>
              <a:buFontTx/>
              <a:buChar char="-"/>
            </a:pPr>
            <a:r>
              <a:rPr lang="es-ES_tradnl" altLang="es-CL" sz="2400" dirty="0"/>
              <a:t>Una muestra de 0.87 g de este compuesto orgánico ocupa un volumen de 0.205 L a 100ºC y 1 atm.</a:t>
            </a:r>
          </a:p>
          <a:p>
            <a:pPr algn="just" eaLnBrk="1" hangingPunct="1">
              <a:spcBef>
                <a:spcPct val="50000"/>
              </a:spcBef>
              <a:buClrTx/>
              <a:buSzTx/>
              <a:buFontTx/>
              <a:buChar char="-"/>
            </a:pPr>
            <a:r>
              <a:rPr lang="es-ES_tradnl" altLang="es-CL" sz="2400" dirty="0"/>
              <a:t>Otra muestra de 0.2540 g del compuesto orgánico se somete a combustión completa, obteniéndose 0.1720 g de CO</a:t>
            </a:r>
            <a:r>
              <a:rPr lang="es-ES_tradnl" altLang="es-CL" sz="2400" baseline="-25000" dirty="0"/>
              <a:t>2</a:t>
            </a:r>
            <a:r>
              <a:rPr lang="es-ES_tradnl" altLang="es-CL" sz="2400" dirty="0"/>
              <a:t> y 0.0352 g de H</a:t>
            </a:r>
            <a:r>
              <a:rPr lang="es-ES_tradnl" altLang="es-CL" sz="2400" baseline="-25000" dirty="0"/>
              <a:t>2</a:t>
            </a:r>
            <a:r>
              <a:rPr lang="es-ES_tradnl" altLang="es-CL" sz="2400" dirty="0"/>
              <a:t>O.</a:t>
            </a:r>
          </a:p>
          <a:p>
            <a:pPr algn="just" eaLnBrk="1" hangingPunct="1">
              <a:spcBef>
                <a:spcPct val="50000"/>
              </a:spcBef>
              <a:buClrTx/>
              <a:buSzTx/>
              <a:buFontTx/>
              <a:buChar char="-"/>
            </a:pPr>
            <a:r>
              <a:rPr lang="es-ES_tradnl" altLang="es-CL" sz="2400" dirty="0"/>
              <a:t>Una tercera muestra de 0.2000 g del compuesto orgánico se somete a una reacción adecuada con nitrato de plata, obteniéndose 0.4416 g de cloruro de plata.</a:t>
            </a:r>
          </a:p>
          <a:p>
            <a:pPr algn="just" eaLnBrk="1" hangingPunct="1">
              <a:spcBef>
                <a:spcPct val="50000"/>
              </a:spcBef>
              <a:buClrTx/>
              <a:buSzTx/>
              <a:buFontTx/>
              <a:buChar char="-"/>
            </a:pPr>
            <a:r>
              <a:rPr lang="es-ES_tradnl" altLang="es-CL" sz="2400" dirty="0"/>
              <a:t>Determine la fórmula molecular del compuesto orgánico.</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1 Rectángulo">
            <a:extLst>
              <a:ext uri="{FF2B5EF4-FFF2-40B4-BE49-F238E27FC236}">
                <a16:creationId xmlns:a16="http://schemas.microsoft.com/office/drawing/2014/main" id="{C57875C0-E3F1-41AE-8101-57C1B552DC94}"/>
              </a:ext>
            </a:extLst>
          </p:cNvPr>
          <p:cNvSpPr>
            <a:spLocks noChangeArrowheads="1"/>
          </p:cNvSpPr>
          <p:nvPr/>
        </p:nvSpPr>
        <p:spPr bwMode="auto">
          <a:xfrm>
            <a:off x="407963" y="1233709"/>
            <a:ext cx="11662117" cy="4401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hlink"/>
              </a:buClr>
              <a:buSzPct val="90000"/>
              <a:buFont typeface="Wingdings" panose="05000000000000000000" pitchFamily="2" charset="2"/>
              <a:buBlip>
                <a:blip r:embed="rId2"/>
              </a:buBlip>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accent2"/>
              </a:buClr>
              <a:buSzPct val="90000"/>
              <a:buFont typeface="Wingdings" panose="05000000000000000000" pitchFamily="2" charset="2"/>
              <a:buBlip>
                <a:blip r:embed="rId3"/>
              </a:buBlip>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9pPr>
          </a:lstStyle>
          <a:p>
            <a:pPr algn="just" eaLnBrk="1" hangingPunct="1">
              <a:spcBef>
                <a:spcPct val="0"/>
              </a:spcBef>
              <a:buClrTx/>
              <a:buSzTx/>
              <a:buNone/>
            </a:pPr>
            <a:r>
              <a:rPr lang="es-CL" altLang="es-CL" sz="2800" dirty="0"/>
              <a:t>- Los gases no tienen una forma definida y ocupan todo el recipiente que los contiene.</a:t>
            </a:r>
          </a:p>
          <a:p>
            <a:pPr algn="just" eaLnBrk="1" hangingPunct="1">
              <a:spcBef>
                <a:spcPct val="0"/>
              </a:spcBef>
              <a:buClrTx/>
              <a:buSzTx/>
              <a:buFontTx/>
              <a:buChar char="-"/>
            </a:pPr>
            <a:endParaRPr lang="es-CL" altLang="es-CL" sz="2800" dirty="0"/>
          </a:p>
          <a:p>
            <a:pPr algn="just" eaLnBrk="1" hangingPunct="1">
              <a:spcBef>
                <a:spcPct val="0"/>
              </a:spcBef>
              <a:buClrTx/>
              <a:buSzTx/>
              <a:buFontTx/>
              <a:buChar char="-"/>
            </a:pPr>
            <a:r>
              <a:rPr lang="es-CL" altLang="es-CL" sz="2800" dirty="0"/>
              <a:t>Los gases son menos densos que los líquidos y los sólidos y pueden comprimirse con facilidad.</a:t>
            </a:r>
          </a:p>
          <a:p>
            <a:pPr algn="just" eaLnBrk="1" hangingPunct="1">
              <a:spcBef>
                <a:spcPct val="0"/>
              </a:spcBef>
              <a:buClrTx/>
              <a:buSzTx/>
              <a:buFontTx/>
              <a:buChar char="-"/>
            </a:pPr>
            <a:endParaRPr lang="es-CL" altLang="es-CL" sz="2800" dirty="0"/>
          </a:p>
          <a:p>
            <a:pPr algn="just" eaLnBrk="1" hangingPunct="1">
              <a:spcBef>
                <a:spcPct val="0"/>
              </a:spcBef>
              <a:buClrTx/>
              <a:buSzTx/>
              <a:buFontTx/>
              <a:buChar char="-"/>
            </a:pPr>
            <a:r>
              <a:rPr lang="es-CL" altLang="es-CL" sz="2800" dirty="0"/>
              <a:t>Cuando dos o más gases se encuentran confinados en el mismo recipiente se mezclan de forma completa y uniforme.</a:t>
            </a:r>
          </a:p>
          <a:p>
            <a:pPr algn="just" eaLnBrk="1" hangingPunct="1">
              <a:spcBef>
                <a:spcPct val="0"/>
              </a:spcBef>
              <a:buClrTx/>
              <a:buSzTx/>
              <a:buFontTx/>
              <a:buChar char="-"/>
            </a:pPr>
            <a:endParaRPr lang="es-CL" altLang="es-CL" sz="2800" dirty="0"/>
          </a:p>
          <a:p>
            <a:pPr algn="just" eaLnBrk="1" hangingPunct="1">
              <a:spcBef>
                <a:spcPct val="0"/>
              </a:spcBef>
              <a:buClrTx/>
              <a:buSzTx/>
              <a:buFontTx/>
              <a:buChar char="-"/>
            </a:pPr>
            <a:r>
              <a:rPr lang="es-CL" altLang="es-CL" sz="2800" dirty="0"/>
              <a:t>Los gases tienden a desplazarse hacia regiones con menos presión</a:t>
            </a:r>
          </a:p>
        </p:txBody>
      </p:sp>
      <p:sp>
        <p:nvSpPr>
          <p:cNvPr id="3" name="1 CuadroTexto">
            <a:extLst>
              <a:ext uri="{FF2B5EF4-FFF2-40B4-BE49-F238E27FC236}">
                <a16:creationId xmlns:a16="http://schemas.microsoft.com/office/drawing/2014/main" id="{4B757487-D98A-4D8A-8B55-797D4F93ED0F}"/>
              </a:ext>
            </a:extLst>
          </p:cNvPr>
          <p:cNvSpPr txBox="1">
            <a:spLocks noChangeArrowheads="1"/>
          </p:cNvSpPr>
          <p:nvPr/>
        </p:nvSpPr>
        <p:spPr bwMode="auto">
          <a:xfrm>
            <a:off x="279009" y="314620"/>
            <a:ext cx="11633981" cy="646331"/>
          </a:xfrm>
          <a:prstGeom prst="rect">
            <a:avLst/>
          </a:prstGeom>
          <a:gradFill flip="none" rotWithShape="1">
            <a:gsLst>
              <a:gs pos="0">
                <a:schemeClr val="bg2">
                  <a:lumMod val="60000"/>
                  <a:lumOff val="40000"/>
                  <a:shade val="30000"/>
                  <a:satMod val="115000"/>
                </a:schemeClr>
              </a:gs>
              <a:gs pos="50000">
                <a:schemeClr val="bg2">
                  <a:lumMod val="60000"/>
                  <a:lumOff val="40000"/>
                  <a:shade val="67500"/>
                  <a:satMod val="115000"/>
                </a:schemeClr>
              </a:gs>
              <a:gs pos="100000">
                <a:schemeClr val="bg2">
                  <a:lumMod val="60000"/>
                  <a:lumOff val="40000"/>
                  <a:shade val="100000"/>
                  <a:satMod val="115000"/>
                </a:schemeClr>
              </a:gs>
            </a:gsLst>
            <a:lin ang="16200000" scaled="1"/>
            <a:tileRect/>
          </a:gradFill>
          <a:ln>
            <a:noFill/>
          </a:ln>
        </p:spPr>
        <p:txBody>
          <a:bodyPr wrap="square">
            <a:spAutoFit/>
          </a:bodyPr>
          <a:lstStyle>
            <a:lvl1pPr>
              <a:spcBef>
                <a:spcPct val="20000"/>
              </a:spcBef>
              <a:buClr>
                <a:schemeClr val="hlink"/>
              </a:buClr>
              <a:buSzPct val="90000"/>
              <a:buFont typeface="Wingdings" panose="05000000000000000000" pitchFamily="2" charset="2"/>
              <a:buBlip>
                <a:blip r:embed="rId2"/>
              </a:buBlip>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accent2"/>
              </a:buClr>
              <a:buSzPct val="90000"/>
              <a:buFont typeface="Wingdings" panose="05000000000000000000" pitchFamily="2" charset="2"/>
              <a:buBlip>
                <a:blip r:embed="rId3"/>
              </a:buBlip>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9pPr>
          </a:lstStyle>
          <a:p>
            <a:pPr algn="ctr" eaLnBrk="1" hangingPunct="1">
              <a:spcBef>
                <a:spcPct val="0"/>
              </a:spcBef>
              <a:buClrTx/>
              <a:buSzTx/>
              <a:buFontTx/>
              <a:buNone/>
            </a:pPr>
            <a:r>
              <a:rPr lang="es-CL" altLang="es-CL" sz="3600" dirty="0"/>
              <a:t>Propiedades de los gases</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Text Box 4">
            <a:extLst>
              <a:ext uri="{FF2B5EF4-FFF2-40B4-BE49-F238E27FC236}">
                <a16:creationId xmlns:a16="http://schemas.microsoft.com/office/drawing/2014/main" id="{399962B7-06CC-4CD5-A99D-340AEE517893}"/>
              </a:ext>
            </a:extLst>
          </p:cNvPr>
          <p:cNvSpPr txBox="1">
            <a:spLocks noChangeArrowheads="1"/>
          </p:cNvSpPr>
          <p:nvPr/>
        </p:nvSpPr>
        <p:spPr bwMode="auto">
          <a:xfrm>
            <a:off x="407963" y="260351"/>
            <a:ext cx="11479237" cy="2677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hlink"/>
              </a:buClr>
              <a:buSzPct val="90000"/>
              <a:buFont typeface="Wingdings" panose="05000000000000000000" pitchFamily="2" charset="2"/>
              <a:buBlip>
                <a:blip r:embed="rId2"/>
              </a:buBlip>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accent2"/>
              </a:buClr>
              <a:buSzPct val="90000"/>
              <a:buFont typeface="Wingdings" panose="05000000000000000000" pitchFamily="2" charset="2"/>
              <a:buBlip>
                <a:blip r:embed="rId3"/>
              </a:buBlip>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9pPr>
          </a:lstStyle>
          <a:p>
            <a:pPr algn="just" eaLnBrk="1" hangingPunct="1">
              <a:spcBef>
                <a:spcPct val="50000"/>
              </a:spcBef>
              <a:buClrTx/>
              <a:buSzTx/>
              <a:buFontTx/>
              <a:buNone/>
            </a:pPr>
            <a:r>
              <a:rPr lang="es-ES_tradnl" altLang="es-CL" sz="2400" dirty="0"/>
              <a:t>6.- El bicarbonato de amonio, por calentamiento se descompone según la siguiente ecuación:</a:t>
            </a:r>
          </a:p>
          <a:p>
            <a:pPr algn="just" eaLnBrk="1" hangingPunct="1">
              <a:spcBef>
                <a:spcPct val="50000"/>
              </a:spcBef>
              <a:buClrTx/>
              <a:buSzTx/>
              <a:buFontTx/>
              <a:buNone/>
            </a:pPr>
            <a:r>
              <a:rPr lang="es-ES_tradnl" altLang="es-CL" sz="2400" dirty="0"/>
              <a:t>   NH</a:t>
            </a:r>
            <a:r>
              <a:rPr lang="es-ES_tradnl" altLang="es-CL" sz="2400" baseline="-25000" dirty="0"/>
              <a:t>4</a:t>
            </a:r>
            <a:r>
              <a:rPr lang="es-ES_tradnl" altLang="es-CL" sz="2400" dirty="0"/>
              <a:t>HCO</a:t>
            </a:r>
            <a:r>
              <a:rPr lang="es-ES_tradnl" altLang="es-CL" sz="2400" baseline="-25000" dirty="0"/>
              <a:t>3</a:t>
            </a:r>
            <a:r>
              <a:rPr lang="es-ES_tradnl" altLang="es-CL" sz="2400" dirty="0"/>
              <a:t>(s)                             NH</a:t>
            </a:r>
            <a:r>
              <a:rPr lang="es-ES_tradnl" altLang="es-CL" sz="2400" baseline="-25000" dirty="0"/>
              <a:t>3</a:t>
            </a:r>
            <a:r>
              <a:rPr lang="es-ES_tradnl" altLang="es-CL" sz="2400" dirty="0"/>
              <a:t>(g)  +  H</a:t>
            </a:r>
            <a:r>
              <a:rPr lang="es-ES_tradnl" altLang="es-CL" sz="2400" baseline="-25000" dirty="0"/>
              <a:t>2</a:t>
            </a:r>
            <a:r>
              <a:rPr lang="es-ES_tradnl" altLang="es-CL" sz="2400" dirty="0"/>
              <a:t>O(g)  +  CO</a:t>
            </a:r>
            <a:r>
              <a:rPr lang="es-ES_tradnl" altLang="es-CL" sz="2400" baseline="-25000" dirty="0"/>
              <a:t>2</a:t>
            </a:r>
            <a:r>
              <a:rPr lang="es-ES_tradnl" altLang="es-CL" sz="2400" dirty="0"/>
              <a:t>(g)</a:t>
            </a:r>
          </a:p>
          <a:p>
            <a:pPr algn="just" eaLnBrk="1" hangingPunct="1">
              <a:spcBef>
                <a:spcPct val="50000"/>
              </a:spcBef>
              <a:buClrTx/>
              <a:buSzTx/>
              <a:buFontTx/>
              <a:buNone/>
            </a:pPr>
            <a:r>
              <a:rPr lang="es-ES_tradnl" altLang="es-CL" sz="2400" dirty="0"/>
              <a:t>Una determinada masa de bicarbonato de amonio, al descomponerse en un cilindro de 2.0L, produce una mezcla de gases que ejercen una presión de 5.0 atm a 127ºC. Calcule la masa de NH</a:t>
            </a:r>
            <a:r>
              <a:rPr lang="es-ES_tradnl" altLang="es-CL" sz="2400" baseline="-25000" dirty="0"/>
              <a:t>4</a:t>
            </a:r>
            <a:r>
              <a:rPr lang="es-ES_tradnl" altLang="es-CL" sz="2400" dirty="0"/>
              <a:t>HCO</a:t>
            </a:r>
            <a:r>
              <a:rPr lang="es-ES_tradnl" altLang="es-CL" sz="2400" baseline="-25000" dirty="0"/>
              <a:t>3</a:t>
            </a:r>
            <a:r>
              <a:rPr lang="es-ES_tradnl" altLang="es-CL" sz="2400" dirty="0"/>
              <a:t> que se descompone.</a:t>
            </a:r>
          </a:p>
        </p:txBody>
      </p:sp>
      <p:sp>
        <p:nvSpPr>
          <p:cNvPr id="59395" name="Line 5">
            <a:extLst>
              <a:ext uri="{FF2B5EF4-FFF2-40B4-BE49-F238E27FC236}">
                <a16:creationId xmlns:a16="http://schemas.microsoft.com/office/drawing/2014/main" id="{1E000055-9C5B-40BB-B217-DDABF74F4A83}"/>
              </a:ext>
            </a:extLst>
          </p:cNvPr>
          <p:cNvSpPr>
            <a:spLocks noChangeShapeType="1"/>
          </p:cNvSpPr>
          <p:nvPr/>
        </p:nvSpPr>
        <p:spPr bwMode="auto">
          <a:xfrm>
            <a:off x="3054034" y="1411777"/>
            <a:ext cx="1584325"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s-CL"/>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1 CuadroTexto">
            <a:extLst>
              <a:ext uri="{FF2B5EF4-FFF2-40B4-BE49-F238E27FC236}">
                <a16:creationId xmlns:a16="http://schemas.microsoft.com/office/drawing/2014/main" id="{0E6C474A-8DAE-4AFD-9B50-DA2F8635C3A9}"/>
              </a:ext>
            </a:extLst>
          </p:cNvPr>
          <p:cNvSpPr txBox="1">
            <a:spLocks noChangeArrowheads="1"/>
          </p:cNvSpPr>
          <p:nvPr/>
        </p:nvSpPr>
        <p:spPr bwMode="auto">
          <a:xfrm>
            <a:off x="225084" y="212177"/>
            <a:ext cx="11774658" cy="646331"/>
          </a:xfrm>
          <a:prstGeom prst="rect">
            <a:avLst/>
          </a:prstGeom>
          <a:gradFill flip="none" rotWithShape="1">
            <a:gsLst>
              <a:gs pos="0">
                <a:schemeClr val="bg2">
                  <a:lumMod val="60000"/>
                  <a:lumOff val="40000"/>
                  <a:shade val="30000"/>
                  <a:satMod val="115000"/>
                </a:schemeClr>
              </a:gs>
              <a:gs pos="50000">
                <a:schemeClr val="bg2">
                  <a:lumMod val="60000"/>
                  <a:lumOff val="40000"/>
                  <a:shade val="67500"/>
                  <a:satMod val="115000"/>
                </a:schemeClr>
              </a:gs>
              <a:gs pos="100000">
                <a:schemeClr val="bg2">
                  <a:lumMod val="60000"/>
                  <a:lumOff val="40000"/>
                  <a:shade val="100000"/>
                  <a:satMod val="115000"/>
                </a:schemeClr>
              </a:gs>
            </a:gsLst>
            <a:lin ang="16200000" scaled="1"/>
            <a:tileRect/>
          </a:gradFill>
          <a:ln>
            <a:noFill/>
          </a:ln>
        </p:spPr>
        <p:txBody>
          <a:bodyPr wrap="square">
            <a:spAutoFit/>
          </a:bodyPr>
          <a:lstStyle>
            <a:lvl1pPr>
              <a:spcBef>
                <a:spcPct val="20000"/>
              </a:spcBef>
              <a:buClr>
                <a:schemeClr val="hlink"/>
              </a:buClr>
              <a:buSzPct val="90000"/>
              <a:buFont typeface="Wingdings" panose="05000000000000000000" pitchFamily="2" charset="2"/>
              <a:buBlip>
                <a:blip r:embed="rId2"/>
              </a:buBlip>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accent2"/>
              </a:buClr>
              <a:buSzPct val="90000"/>
              <a:buFont typeface="Wingdings" panose="05000000000000000000" pitchFamily="2" charset="2"/>
              <a:buBlip>
                <a:blip r:embed="rId3"/>
              </a:buBlip>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9pPr>
          </a:lstStyle>
          <a:p>
            <a:pPr algn="ctr" eaLnBrk="1" hangingPunct="1">
              <a:spcBef>
                <a:spcPct val="0"/>
              </a:spcBef>
              <a:buClrTx/>
              <a:buSzTx/>
              <a:buFontTx/>
              <a:buNone/>
            </a:pPr>
            <a:r>
              <a:rPr lang="es-CL" altLang="es-CL" sz="3600" dirty="0"/>
              <a:t>Presión de un gas</a:t>
            </a:r>
          </a:p>
        </p:txBody>
      </p:sp>
      <p:sp>
        <p:nvSpPr>
          <p:cNvPr id="7171" name="2 CuadroTexto">
            <a:extLst>
              <a:ext uri="{FF2B5EF4-FFF2-40B4-BE49-F238E27FC236}">
                <a16:creationId xmlns:a16="http://schemas.microsoft.com/office/drawing/2014/main" id="{5269EB01-1A9F-4D53-8047-ACC14AF10670}"/>
              </a:ext>
            </a:extLst>
          </p:cNvPr>
          <p:cNvSpPr txBox="1">
            <a:spLocks noChangeArrowheads="1"/>
          </p:cNvSpPr>
          <p:nvPr/>
        </p:nvSpPr>
        <p:spPr bwMode="auto">
          <a:xfrm>
            <a:off x="633046" y="1052514"/>
            <a:ext cx="5788392" cy="2246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hlink"/>
              </a:buClr>
              <a:buSzPct val="90000"/>
              <a:buFont typeface="Wingdings" panose="05000000000000000000" pitchFamily="2" charset="2"/>
              <a:buBlip>
                <a:blip r:embed="rId2"/>
              </a:buBlip>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accent2"/>
              </a:buClr>
              <a:buSzPct val="90000"/>
              <a:buFont typeface="Wingdings" panose="05000000000000000000" pitchFamily="2" charset="2"/>
              <a:buBlip>
                <a:blip r:embed="rId3"/>
              </a:buBlip>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9pPr>
          </a:lstStyle>
          <a:p>
            <a:pPr algn="just" eaLnBrk="1" hangingPunct="1">
              <a:spcBef>
                <a:spcPct val="0"/>
              </a:spcBef>
              <a:buClrTx/>
              <a:buSzTx/>
              <a:buFontTx/>
              <a:buNone/>
            </a:pPr>
            <a:r>
              <a:rPr lang="es-CL" altLang="es-CL" sz="2800" dirty="0"/>
              <a:t>La presión de un gas es el resultado de las colisiones de las entidades que lo componen con las paredes del recipiente que lo contiene.</a:t>
            </a:r>
          </a:p>
        </p:txBody>
      </p:sp>
      <p:sp>
        <p:nvSpPr>
          <p:cNvPr id="7172" name="3 CuadroTexto">
            <a:extLst>
              <a:ext uri="{FF2B5EF4-FFF2-40B4-BE49-F238E27FC236}">
                <a16:creationId xmlns:a16="http://schemas.microsoft.com/office/drawing/2014/main" id="{A6F89C7E-80D2-432E-ACF4-59E1CE36B57E}"/>
              </a:ext>
            </a:extLst>
          </p:cNvPr>
          <p:cNvSpPr txBox="1">
            <a:spLocks noChangeArrowheads="1"/>
          </p:cNvSpPr>
          <p:nvPr/>
        </p:nvSpPr>
        <p:spPr bwMode="auto">
          <a:xfrm>
            <a:off x="633046" y="3106393"/>
            <a:ext cx="6822831" cy="3539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hlink"/>
              </a:buClr>
              <a:buSzPct val="90000"/>
              <a:buFont typeface="Wingdings" panose="05000000000000000000" pitchFamily="2" charset="2"/>
              <a:buBlip>
                <a:blip r:embed="rId2"/>
              </a:buBlip>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accent2"/>
              </a:buClr>
              <a:buSzPct val="90000"/>
              <a:buFont typeface="Wingdings" panose="05000000000000000000" pitchFamily="2" charset="2"/>
              <a:buBlip>
                <a:blip r:embed="rId3"/>
              </a:buBlip>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9pPr>
          </a:lstStyle>
          <a:p>
            <a:pPr eaLnBrk="1" hangingPunct="1">
              <a:spcBef>
                <a:spcPct val="0"/>
              </a:spcBef>
              <a:buClrTx/>
              <a:buSzTx/>
              <a:buFontTx/>
              <a:buNone/>
            </a:pPr>
            <a:r>
              <a:rPr lang="es-CL" altLang="es-CL" sz="2800" dirty="0"/>
              <a:t>La presión se define como la fuerza con la que se golpea la pared, dividida por el área que se golpea. De esta forma tenemos.</a:t>
            </a:r>
          </a:p>
          <a:p>
            <a:pPr eaLnBrk="1" hangingPunct="1">
              <a:spcBef>
                <a:spcPct val="0"/>
              </a:spcBef>
              <a:buClrTx/>
              <a:buSzTx/>
              <a:buFontTx/>
              <a:buNone/>
            </a:pPr>
            <a:r>
              <a:rPr lang="es-CL" altLang="es-CL" sz="2800" dirty="0"/>
              <a:t>                      </a:t>
            </a:r>
          </a:p>
          <a:p>
            <a:pPr eaLnBrk="1" hangingPunct="1">
              <a:spcBef>
                <a:spcPct val="0"/>
              </a:spcBef>
              <a:buClrTx/>
              <a:buSzTx/>
              <a:buFontTx/>
              <a:buNone/>
            </a:pPr>
            <a:r>
              <a:rPr lang="es-CL" altLang="es-CL" sz="2800" dirty="0"/>
              <a:t>                   Presión = fuerza</a:t>
            </a:r>
          </a:p>
          <a:p>
            <a:pPr eaLnBrk="1" hangingPunct="1">
              <a:spcBef>
                <a:spcPct val="0"/>
              </a:spcBef>
              <a:buClrTx/>
              <a:buSzTx/>
              <a:buFontTx/>
              <a:buNone/>
            </a:pPr>
            <a:r>
              <a:rPr lang="es-CL" altLang="es-CL" sz="2800" dirty="0"/>
              <a:t>                                    área</a:t>
            </a:r>
          </a:p>
          <a:p>
            <a:pPr eaLnBrk="1" hangingPunct="1">
              <a:spcBef>
                <a:spcPct val="0"/>
              </a:spcBef>
              <a:buClrTx/>
              <a:buSzTx/>
              <a:buFontTx/>
              <a:buNone/>
            </a:pPr>
            <a:endParaRPr lang="es-CL" altLang="es-CL" sz="2800" dirty="0"/>
          </a:p>
        </p:txBody>
      </p:sp>
      <p:cxnSp>
        <p:nvCxnSpPr>
          <p:cNvPr id="6" name="5 Conector recto">
            <a:extLst>
              <a:ext uri="{FF2B5EF4-FFF2-40B4-BE49-F238E27FC236}">
                <a16:creationId xmlns:a16="http://schemas.microsoft.com/office/drawing/2014/main" id="{63924793-3DAF-48B6-AF98-EA2D278484BF}"/>
              </a:ext>
            </a:extLst>
          </p:cNvPr>
          <p:cNvCxnSpPr/>
          <p:nvPr/>
        </p:nvCxnSpPr>
        <p:spPr>
          <a:xfrm>
            <a:off x="4199095" y="5791344"/>
            <a:ext cx="928688" cy="1588"/>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pic>
        <p:nvPicPr>
          <p:cNvPr id="7174" name="Picture 7" descr="gas">
            <a:extLst>
              <a:ext uri="{FF2B5EF4-FFF2-40B4-BE49-F238E27FC236}">
                <a16:creationId xmlns:a16="http://schemas.microsoft.com/office/drawing/2014/main" id="{AAC93128-086A-4F9C-9F19-B7E418E9C3F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82314" y="1112009"/>
            <a:ext cx="3885772" cy="4908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1 CuadroTexto">
            <a:extLst>
              <a:ext uri="{FF2B5EF4-FFF2-40B4-BE49-F238E27FC236}">
                <a16:creationId xmlns:a16="http://schemas.microsoft.com/office/drawing/2014/main" id="{776A15A1-39A8-4EF5-B2C3-69FF9B7C3C12}"/>
              </a:ext>
            </a:extLst>
          </p:cNvPr>
          <p:cNvSpPr txBox="1">
            <a:spLocks noChangeArrowheads="1"/>
          </p:cNvSpPr>
          <p:nvPr/>
        </p:nvSpPr>
        <p:spPr bwMode="auto">
          <a:xfrm>
            <a:off x="356381" y="904840"/>
            <a:ext cx="11479237" cy="5550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hlink"/>
              </a:buClr>
              <a:buSzPct val="90000"/>
              <a:buFont typeface="Wingdings" panose="05000000000000000000" pitchFamily="2" charset="2"/>
              <a:buBlip>
                <a:blip r:embed="rId2"/>
              </a:buBlip>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accent2"/>
              </a:buClr>
              <a:buSzPct val="90000"/>
              <a:buFont typeface="Wingdings" panose="05000000000000000000" pitchFamily="2" charset="2"/>
              <a:buBlip>
                <a:blip r:embed="rId3"/>
              </a:buBlip>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9pPr>
          </a:lstStyle>
          <a:p>
            <a:pPr algn="just" eaLnBrk="1" hangingPunct="1">
              <a:spcBef>
                <a:spcPct val="0"/>
              </a:spcBef>
              <a:buClrTx/>
              <a:buSzTx/>
              <a:buFontTx/>
              <a:buNone/>
            </a:pPr>
            <a:r>
              <a:rPr lang="es-CL" altLang="es-CL" sz="2800" dirty="0"/>
              <a:t>Las unidades de la presión son entonces de fuerza sobre unidad de área.</a:t>
            </a:r>
          </a:p>
          <a:p>
            <a:pPr algn="just" eaLnBrk="1" hangingPunct="1">
              <a:spcBef>
                <a:spcPct val="0"/>
              </a:spcBef>
              <a:buClrTx/>
              <a:buSzTx/>
              <a:buFontTx/>
              <a:buNone/>
            </a:pPr>
            <a:endParaRPr lang="es-CL" altLang="es-CL" sz="2800" dirty="0"/>
          </a:p>
          <a:p>
            <a:pPr algn="just" eaLnBrk="1" hangingPunct="1">
              <a:spcBef>
                <a:spcPct val="0"/>
              </a:spcBef>
              <a:buClrTx/>
              <a:buSzTx/>
              <a:buFontTx/>
              <a:buNone/>
            </a:pPr>
            <a:r>
              <a:rPr lang="es-CL" altLang="es-CL" sz="2800" dirty="0"/>
              <a:t>Fuerza                   Newton</a:t>
            </a:r>
          </a:p>
          <a:p>
            <a:pPr algn="just" eaLnBrk="1" hangingPunct="1">
              <a:spcBef>
                <a:spcPct val="0"/>
              </a:spcBef>
              <a:buClrTx/>
              <a:buSzTx/>
              <a:buFontTx/>
              <a:buNone/>
            </a:pPr>
            <a:endParaRPr lang="es-CL" altLang="es-CL" sz="2800" dirty="0"/>
          </a:p>
          <a:p>
            <a:pPr algn="just" eaLnBrk="1" hangingPunct="1">
              <a:spcBef>
                <a:spcPct val="0"/>
              </a:spcBef>
              <a:buClrTx/>
              <a:buSzTx/>
              <a:buFontTx/>
              <a:buNone/>
            </a:pPr>
            <a:r>
              <a:rPr lang="es-CL" altLang="es-CL" sz="2800" dirty="0"/>
              <a:t>Área                  metros cuadrados</a:t>
            </a:r>
          </a:p>
          <a:p>
            <a:pPr algn="just" eaLnBrk="1" hangingPunct="1">
              <a:spcBef>
                <a:spcPct val="0"/>
              </a:spcBef>
              <a:buClrTx/>
              <a:buSzTx/>
              <a:buFontTx/>
              <a:buNone/>
            </a:pPr>
            <a:endParaRPr lang="es-CL" altLang="es-CL" sz="2800" dirty="0"/>
          </a:p>
          <a:p>
            <a:pPr algn="just" eaLnBrk="1" hangingPunct="1">
              <a:spcBef>
                <a:spcPct val="0"/>
              </a:spcBef>
              <a:buClrTx/>
              <a:buSzTx/>
              <a:buFontTx/>
              <a:buNone/>
            </a:pPr>
            <a:r>
              <a:rPr lang="es-CL" altLang="es-CL" sz="2800" dirty="0"/>
              <a:t>Presión             N/ m</a:t>
            </a:r>
            <a:r>
              <a:rPr lang="es-CL" altLang="es-CL" sz="2800" baseline="30000" dirty="0"/>
              <a:t>2</a:t>
            </a:r>
            <a:r>
              <a:rPr lang="es-CL" altLang="es-CL" sz="2800" dirty="0"/>
              <a:t>              1 </a:t>
            </a:r>
            <a:r>
              <a:rPr lang="es-CL" altLang="es-CL" sz="2800" dirty="0" err="1"/>
              <a:t>Pa</a:t>
            </a:r>
            <a:r>
              <a:rPr lang="es-CL" altLang="es-CL" sz="2800" dirty="0"/>
              <a:t> = 1 N/m</a:t>
            </a:r>
            <a:r>
              <a:rPr lang="es-CL" altLang="es-CL" sz="2800" baseline="30000" dirty="0"/>
              <a:t>2</a:t>
            </a:r>
          </a:p>
          <a:p>
            <a:pPr algn="just" eaLnBrk="1" hangingPunct="1">
              <a:spcBef>
                <a:spcPct val="0"/>
              </a:spcBef>
              <a:buClrTx/>
              <a:buSzTx/>
              <a:buFontTx/>
              <a:buNone/>
            </a:pPr>
            <a:endParaRPr lang="es-CL" altLang="es-CL" sz="2800" baseline="30000" dirty="0"/>
          </a:p>
          <a:p>
            <a:pPr algn="just" eaLnBrk="1" hangingPunct="1">
              <a:spcBef>
                <a:spcPct val="0"/>
              </a:spcBef>
              <a:buClrTx/>
              <a:buSzTx/>
              <a:buFontTx/>
              <a:buNone/>
            </a:pPr>
            <a:endParaRPr lang="es-CL" altLang="es-CL" sz="2800" dirty="0"/>
          </a:p>
          <a:p>
            <a:pPr algn="just" eaLnBrk="1" hangingPunct="1">
              <a:spcBef>
                <a:spcPct val="0"/>
              </a:spcBef>
              <a:buClrTx/>
              <a:buSzTx/>
              <a:buFontTx/>
              <a:buNone/>
            </a:pPr>
            <a:r>
              <a:rPr lang="es-CL" altLang="es-CL" sz="2800" dirty="0"/>
              <a:t>En la atmósfera las entidades de los gases que la forman, colisionan con la Tierra y con todo lo que hay en ella, de esas colisiones surge lo que conocemos como </a:t>
            </a:r>
            <a:r>
              <a:rPr lang="es-CL" altLang="es-CL" sz="2800" b="1" dirty="0"/>
              <a:t>PRESIÓN ATMOSFÉRICA.</a:t>
            </a:r>
          </a:p>
        </p:txBody>
      </p:sp>
      <p:cxnSp>
        <p:nvCxnSpPr>
          <p:cNvPr id="4" name="3 Conector recto de flecha">
            <a:extLst>
              <a:ext uri="{FF2B5EF4-FFF2-40B4-BE49-F238E27FC236}">
                <a16:creationId xmlns:a16="http://schemas.microsoft.com/office/drawing/2014/main" id="{6D0C1D3F-987C-4546-AEA5-2BCC95387CCD}"/>
              </a:ext>
            </a:extLst>
          </p:cNvPr>
          <p:cNvCxnSpPr/>
          <p:nvPr/>
        </p:nvCxnSpPr>
        <p:spPr>
          <a:xfrm>
            <a:off x="1738643" y="2540410"/>
            <a:ext cx="1214437" cy="1588"/>
          </a:xfrm>
          <a:prstGeom prst="straightConnector1">
            <a:avLst/>
          </a:prstGeom>
          <a:ln>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6" name="5 Conector recto de flecha">
            <a:extLst>
              <a:ext uri="{FF2B5EF4-FFF2-40B4-BE49-F238E27FC236}">
                <a16:creationId xmlns:a16="http://schemas.microsoft.com/office/drawing/2014/main" id="{CAA84C97-0F17-435C-96F4-9048B1F52C58}"/>
              </a:ext>
            </a:extLst>
          </p:cNvPr>
          <p:cNvCxnSpPr/>
          <p:nvPr/>
        </p:nvCxnSpPr>
        <p:spPr>
          <a:xfrm>
            <a:off x="1574118" y="3394441"/>
            <a:ext cx="1071563" cy="1588"/>
          </a:xfrm>
          <a:prstGeom prst="straightConnector1">
            <a:avLst/>
          </a:prstGeom>
          <a:ln>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8" name="7 Conector recto de flecha">
            <a:extLst>
              <a:ext uri="{FF2B5EF4-FFF2-40B4-BE49-F238E27FC236}">
                <a16:creationId xmlns:a16="http://schemas.microsoft.com/office/drawing/2014/main" id="{3A787F56-A493-4B1C-AADB-2F482DCC8F1C}"/>
              </a:ext>
            </a:extLst>
          </p:cNvPr>
          <p:cNvCxnSpPr/>
          <p:nvPr/>
        </p:nvCxnSpPr>
        <p:spPr>
          <a:xfrm>
            <a:off x="1917237" y="4184260"/>
            <a:ext cx="857250" cy="1588"/>
          </a:xfrm>
          <a:prstGeom prst="straightConnector1">
            <a:avLst/>
          </a:prstGeom>
          <a:ln>
            <a:solidFill>
              <a:schemeClr val="tx2"/>
            </a:solidFill>
            <a:tailEnd type="arrow"/>
          </a:ln>
        </p:spPr>
        <p:style>
          <a:lnRef idx="1">
            <a:schemeClr val="accent1"/>
          </a:lnRef>
          <a:fillRef idx="0">
            <a:schemeClr val="accent1"/>
          </a:fillRef>
          <a:effectRef idx="0">
            <a:schemeClr val="accent1"/>
          </a:effectRef>
          <a:fontRef idx="minor">
            <a:schemeClr val="tx1"/>
          </a:fontRef>
        </p:style>
      </p:cxnSp>
      <p:sp>
        <p:nvSpPr>
          <p:cNvPr id="7" name="1 CuadroTexto">
            <a:extLst>
              <a:ext uri="{FF2B5EF4-FFF2-40B4-BE49-F238E27FC236}">
                <a16:creationId xmlns:a16="http://schemas.microsoft.com/office/drawing/2014/main" id="{E1F3A803-E06D-4F5F-B4B5-4EAADCD5FB6C}"/>
              </a:ext>
            </a:extLst>
          </p:cNvPr>
          <p:cNvSpPr txBox="1">
            <a:spLocks noChangeArrowheads="1"/>
          </p:cNvSpPr>
          <p:nvPr/>
        </p:nvSpPr>
        <p:spPr bwMode="auto">
          <a:xfrm>
            <a:off x="225084" y="212177"/>
            <a:ext cx="11774658" cy="646331"/>
          </a:xfrm>
          <a:prstGeom prst="rect">
            <a:avLst/>
          </a:prstGeom>
          <a:gradFill flip="none" rotWithShape="1">
            <a:gsLst>
              <a:gs pos="0">
                <a:schemeClr val="bg2">
                  <a:lumMod val="60000"/>
                  <a:lumOff val="40000"/>
                  <a:shade val="30000"/>
                  <a:satMod val="115000"/>
                </a:schemeClr>
              </a:gs>
              <a:gs pos="50000">
                <a:schemeClr val="bg2">
                  <a:lumMod val="60000"/>
                  <a:lumOff val="40000"/>
                  <a:shade val="67500"/>
                  <a:satMod val="115000"/>
                </a:schemeClr>
              </a:gs>
              <a:gs pos="100000">
                <a:schemeClr val="bg2">
                  <a:lumMod val="60000"/>
                  <a:lumOff val="40000"/>
                  <a:shade val="100000"/>
                  <a:satMod val="115000"/>
                </a:schemeClr>
              </a:gs>
            </a:gsLst>
            <a:lin ang="16200000" scaled="1"/>
            <a:tileRect/>
          </a:gradFill>
          <a:ln>
            <a:noFill/>
          </a:ln>
        </p:spPr>
        <p:txBody>
          <a:bodyPr wrap="square">
            <a:spAutoFit/>
          </a:bodyPr>
          <a:lstStyle>
            <a:lvl1pPr>
              <a:spcBef>
                <a:spcPct val="20000"/>
              </a:spcBef>
              <a:buClr>
                <a:schemeClr val="hlink"/>
              </a:buClr>
              <a:buSzPct val="90000"/>
              <a:buFont typeface="Wingdings" panose="05000000000000000000" pitchFamily="2" charset="2"/>
              <a:buBlip>
                <a:blip r:embed="rId2"/>
              </a:buBlip>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accent2"/>
              </a:buClr>
              <a:buSzPct val="90000"/>
              <a:buFont typeface="Wingdings" panose="05000000000000000000" pitchFamily="2" charset="2"/>
              <a:buBlip>
                <a:blip r:embed="rId3"/>
              </a:buBlip>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9pPr>
          </a:lstStyle>
          <a:p>
            <a:pPr algn="ctr" eaLnBrk="1" hangingPunct="1">
              <a:spcBef>
                <a:spcPct val="0"/>
              </a:spcBef>
              <a:buClrTx/>
              <a:buSzTx/>
              <a:buFontTx/>
              <a:buNone/>
            </a:pPr>
            <a:r>
              <a:rPr lang="es-CL" altLang="es-CL" sz="3600" dirty="0"/>
              <a:t>Presión de un gas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1 CuadroTexto">
            <a:extLst>
              <a:ext uri="{FF2B5EF4-FFF2-40B4-BE49-F238E27FC236}">
                <a16:creationId xmlns:a16="http://schemas.microsoft.com/office/drawing/2014/main" id="{4E9ADDE9-5918-4908-80C0-F23EE18353A4}"/>
              </a:ext>
            </a:extLst>
          </p:cNvPr>
          <p:cNvSpPr txBox="1">
            <a:spLocks noChangeArrowheads="1"/>
          </p:cNvSpPr>
          <p:nvPr/>
        </p:nvSpPr>
        <p:spPr bwMode="auto">
          <a:xfrm>
            <a:off x="295422" y="1001736"/>
            <a:ext cx="11563643"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hlink"/>
              </a:buClr>
              <a:buSzPct val="90000"/>
              <a:buFont typeface="Wingdings" panose="05000000000000000000" pitchFamily="2" charset="2"/>
              <a:buBlip>
                <a:blip r:embed="rId2"/>
              </a:buBlip>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accent2"/>
              </a:buClr>
              <a:buSzPct val="90000"/>
              <a:buFont typeface="Wingdings" panose="05000000000000000000" pitchFamily="2" charset="2"/>
              <a:buBlip>
                <a:blip r:embed="rId3"/>
              </a:buBlip>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9pPr>
          </a:lstStyle>
          <a:p>
            <a:pPr algn="just" eaLnBrk="1" hangingPunct="1">
              <a:spcBef>
                <a:spcPct val="0"/>
              </a:spcBef>
              <a:buClrTx/>
              <a:buSzTx/>
              <a:buFontTx/>
              <a:buNone/>
            </a:pPr>
            <a:r>
              <a:rPr lang="es-CL" altLang="es-CL" sz="2400" dirty="0"/>
              <a:t>La presión atmosférica a nivel del mar es de 101325 pascales o 1 atmósfera o 760 mm de Hg.</a:t>
            </a:r>
          </a:p>
          <a:p>
            <a:pPr algn="just" eaLnBrk="1" hangingPunct="1">
              <a:spcBef>
                <a:spcPct val="0"/>
              </a:spcBef>
              <a:buClrTx/>
              <a:buSzTx/>
              <a:buFontTx/>
              <a:buNone/>
            </a:pPr>
            <a:r>
              <a:rPr lang="es-CL" altLang="es-CL" sz="2400" dirty="0"/>
              <a:t>En la cima del monte Everest que se encuentra a 9 km de altitud, la presión atmosférica es igual a 270 mm Hg.</a:t>
            </a:r>
          </a:p>
        </p:txBody>
      </p:sp>
      <p:pic>
        <p:nvPicPr>
          <p:cNvPr id="10243" name="Picture 8">
            <a:extLst>
              <a:ext uri="{FF2B5EF4-FFF2-40B4-BE49-F238E27FC236}">
                <a16:creationId xmlns:a16="http://schemas.microsoft.com/office/drawing/2014/main" id="{79DE9C8E-838E-4FD4-9F2D-713A2B1F12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3350" y="2714625"/>
            <a:ext cx="3092450" cy="3857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 Box 9">
            <a:extLst>
              <a:ext uri="{FF2B5EF4-FFF2-40B4-BE49-F238E27FC236}">
                <a16:creationId xmlns:a16="http://schemas.microsoft.com/office/drawing/2014/main" id="{B76C8D54-5FD3-45AA-82C9-17E2DEFE2FCD}"/>
              </a:ext>
            </a:extLst>
          </p:cNvPr>
          <p:cNvSpPr txBox="1">
            <a:spLocks noChangeArrowheads="1"/>
          </p:cNvSpPr>
          <p:nvPr/>
        </p:nvSpPr>
        <p:spPr bwMode="auto">
          <a:xfrm>
            <a:off x="4051497" y="2714625"/>
            <a:ext cx="7807568" cy="3308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hlink"/>
              </a:buClr>
              <a:buSzPct val="90000"/>
              <a:buFont typeface="Wingdings" panose="05000000000000000000" pitchFamily="2" charset="2"/>
              <a:buBlip>
                <a:blip r:embed="rId2"/>
              </a:buBlip>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accent2"/>
              </a:buClr>
              <a:buSzPct val="90000"/>
              <a:buFont typeface="Wingdings" panose="05000000000000000000" pitchFamily="2" charset="2"/>
              <a:buBlip>
                <a:blip r:embed="rId3"/>
              </a:buBlip>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9pPr>
          </a:lstStyle>
          <a:p>
            <a:pPr algn="just" eaLnBrk="1" hangingPunct="1">
              <a:spcBef>
                <a:spcPct val="50000"/>
              </a:spcBef>
              <a:buClrTx/>
              <a:buSzTx/>
              <a:buFontTx/>
              <a:buNone/>
            </a:pPr>
            <a:r>
              <a:rPr lang="es-ES" altLang="es-CL" sz="2200" dirty="0"/>
              <a:t>La medición de la presión atmosférica se realiza comúnmente en un </a:t>
            </a:r>
            <a:r>
              <a:rPr lang="es-ES" altLang="es-CL" sz="2200" b="1" dirty="0"/>
              <a:t>barómetro</a:t>
            </a:r>
            <a:r>
              <a:rPr lang="es-ES" altLang="es-CL" sz="2200" dirty="0"/>
              <a:t>.</a:t>
            </a:r>
          </a:p>
          <a:p>
            <a:pPr algn="just" eaLnBrk="1" hangingPunct="1">
              <a:spcBef>
                <a:spcPct val="50000"/>
              </a:spcBef>
              <a:buClrTx/>
              <a:buSzTx/>
              <a:buFontTx/>
              <a:buNone/>
            </a:pPr>
            <a:r>
              <a:rPr lang="es-ES" altLang="es-CL" sz="2200" dirty="0"/>
              <a:t>El tubo que contiene el mercurio está vacío en la parte superior, excepto por una pequeña cantidad de vapor de mercurio. La altura de la columna de mercurio, está determinada por el requisito de que la fuerza por unidad de área debida al mercurio que está en la columna debe ser igual a la fuerza que ejerce la atmósfera circundante sobre el área unitaria de la superficie del Hg.</a:t>
            </a:r>
          </a:p>
        </p:txBody>
      </p:sp>
      <p:sp>
        <p:nvSpPr>
          <p:cNvPr id="5" name="1 CuadroTexto">
            <a:extLst>
              <a:ext uri="{FF2B5EF4-FFF2-40B4-BE49-F238E27FC236}">
                <a16:creationId xmlns:a16="http://schemas.microsoft.com/office/drawing/2014/main" id="{E10A3A26-D738-482B-B6A2-6CC8E7172C2D}"/>
              </a:ext>
            </a:extLst>
          </p:cNvPr>
          <p:cNvSpPr txBox="1">
            <a:spLocks noChangeArrowheads="1"/>
          </p:cNvSpPr>
          <p:nvPr/>
        </p:nvSpPr>
        <p:spPr bwMode="auto">
          <a:xfrm>
            <a:off x="225084" y="212177"/>
            <a:ext cx="11774658" cy="646331"/>
          </a:xfrm>
          <a:prstGeom prst="rect">
            <a:avLst/>
          </a:prstGeom>
          <a:gradFill flip="none" rotWithShape="1">
            <a:gsLst>
              <a:gs pos="0">
                <a:schemeClr val="bg2">
                  <a:lumMod val="60000"/>
                  <a:lumOff val="40000"/>
                  <a:shade val="30000"/>
                  <a:satMod val="115000"/>
                </a:schemeClr>
              </a:gs>
              <a:gs pos="50000">
                <a:schemeClr val="bg2">
                  <a:lumMod val="60000"/>
                  <a:lumOff val="40000"/>
                  <a:shade val="67500"/>
                  <a:satMod val="115000"/>
                </a:schemeClr>
              </a:gs>
              <a:gs pos="100000">
                <a:schemeClr val="bg2">
                  <a:lumMod val="60000"/>
                  <a:lumOff val="40000"/>
                  <a:shade val="100000"/>
                  <a:satMod val="115000"/>
                </a:schemeClr>
              </a:gs>
            </a:gsLst>
            <a:lin ang="16200000" scaled="1"/>
            <a:tileRect/>
          </a:gradFill>
          <a:ln>
            <a:noFill/>
          </a:ln>
        </p:spPr>
        <p:txBody>
          <a:bodyPr wrap="square">
            <a:spAutoFit/>
          </a:bodyPr>
          <a:lstStyle>
            <a:lvl1pPr>
              <a:spcBef>
                <a:spcPct val="20000"/>
              </a:spcBef>
              <a:buClr>
                <a:schemeClr val="hlink"/>
              </a:buClr>
              <a:buSzPct val="90000"/>
              <a:buFont typeface="Wingdings" panose="05000000000000000000" pitchFamily="2" charset="2"/>
              <a:buBlip>
                <a:blip r:embed="rId2"/>
              </a:buBlip>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accent2"/>
              </a:buClr>
              <a:buSzPct val="90000"/>
              <a:buFont typeface="Wingdings" panose="05000000000000000000" pitchFamily="2" charset="2"/>
              <a:buBlip>
                <a:blip r:embed="rId3"/>
              </a:buBlip>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9pPr>
          </a:lstStyle>
          <a:p>
            <a:pPr algn="ctr" eaLnBrk="1" hangingPunct="1">
              <a:spcBef>
                <a:spcPct val="0"/>
              </a:spcBef>
              <a:buClrTx/>
              <a:buSzTx/>
              <a:buFontTx/>
              <a:buNone/>
            </a:pPr>
            <a:r>
              <a:rPr lang="es-CL" altLang="es-CL" sz="3600" dirty="0"/>
              <a:t>Presión de un gas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1 CuadroTexto">
            <a:extLst>
              <a:ext uri="{FF2B5EF4-FFF2-40B4-BE49-F238E27FC236}">
                <a16:creationId xmlns:a16="http://schemas.microsoft.com/office/drawing/2014/main" id="{638C6FE8-A219-4B80-B9FD-8901286EC139}"/>
              </a:ext>
            </a:extLst>
          </p:cNvPr>
          <p:cNvSpPr txBox="1">
            <a:spLocks noChangeArrowheads="1"/>
          </p:cNvSpPr>
          <p:nvPr/>
        </p:nvSpPr>
        <p:spPr bwMode="auto">
          <a:xfrm>
            <a:off x="208670" y="1371378"/>
            <a:ext cx="11774657"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hlink"/>
              </a:buClr>
              <a:buSzPct val="90000"/>
              <a:buFont typeface="Wingdings" panose="05000000000000000000" pitchFamily="2" charset="2"/>
              <a:buBlip>
                <a:blip r:embed="rId2"/>
              </a:buBlip>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accent2"/>
              </a:buClr>
              <a:buSzPct val="90000"/>
              <a:buFont typeface="Wingdings" panose="05000000000000000000" pitchFamily="2" charset="2"/>
              <a:buBlip>
                <a:blip r:embed="rId3"/>
              </a:buBlip>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9pPr>
          </a:lstStyle>
          <a:p>
            <a:pPr algn="just" eaLnBrk="1" hangingPunct="1">
              <a:spcBef>
                <a:spcPct val="0"/>
              </a:spcBef>
              <a:buClrTx/>
              <a:buSzTx/>
              <a:buFontTx/>
              <a:buNone/>
            </a:pPr>
            <a:r>
              <a:rPr lang="es-CL" altLang="es-CL" sz="2800" dirty="0"/>
              <a:t>Para medir presiones de gases distintos a los de la atmósfera no es posible utilizar un barómetro, lo que se utiliza en esos casos es un manómetro, que nos permite comparar la presión del gas en estudio con la presión atmosférica.</a:t>
            </a:r>
          </a:p>
        </p:txBody>
      </p:sp>
      <p:pic>
        <p:nvPicPr>
          <p:cNvPr id="12291" name="Picture 9" descr="preat05">
            <a:extLst>
              <a:ext uri="{FF2B5EF4-FFF2-40B4-BE49-F238E27FC236}">
                <a16:creationId xmlns:a16="http://schemas.microsoft.com/office/drawing/2014/main" id="{592EFE8E-67A6-4E82-953F-FB1AEAF6DFF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35413" y="3284538"/>
            <a:ext cx="3816350" cy="2571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2" name="3 CuadroTexto">
            <a:extLst>
              <a:ext uri="{FF2B5EF4-FFF2-40B4-BE49-F238E27FC236}">
                <a16:creationId xmlns:a16="http://schemas.microsoft.com/office/drawing/2014/main" id="{60F15925-E2D7-4EE7-B60F-581418B368C6}"/>
              </a:ext>
            </a:extLst>
          </p:cNvPr>
          <p:cNvSpPr txBox="1">
            <a:spLocks noChangeArrowheads="1"/>
          </p:cNvSpPr>
          <p:nvPr/>
        </p:nvSpPr>
        <p:spPr bwMode="auto">
          <a:xfrm>
            <a:off x="8688389" y="3644900"/>
            <a:ext cx="1584325" cy="831850"/>
          </a:xfrm>
          <a:prstGeom prst="rect">
            <a:avLst/>
          </a:prstGeom>
          <a:noFill/>
          <a:ln w="9525">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hlink"/>
              </a:buClr>
              <a:buSzPct val="90000"/>
              <a:buFont typeface="Wingdings" panose="05000000000000000000" pitchFamily="2" charset="2"/>
              <a:buBlip>
                <a:blip r:embed="rId2"/>
              </a:buBlip>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accent2"/>
              </a:buClr>
              <a:buSzPct val="90000"/>
              <a:buFont typeface="Wingdings" panose="05000000000000000000" pitchFamily="2" charset="2"/>
              <a:buBlip>
                <a:blip r:embed="rId3"/>
              </a:buBlip>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9pPr>
          </a:lstStyle>
          <a:p>
            <a:pPr eaLnBrk="1" hangingPunct="1">
              <a:spcBef>
                <a:spcPct val="0"/>
              </a:spcBef>
              <a:buClrTx/>
              <a:buSzTx/>
              <a:buFontTx/>
              <a:buNone/>
            </a:pPr>
            <a:r>
              <a:rPr lang="es-CL" altLang="es-CL" sz="2400"/>
              <a:t>Gas confinado</a:t>
            </a:r>
          </a:p>
        </p:txBody>
      </p:sp>
      <p:cxnSp>
        <p:nvCxnSpPr>
          <p:cNvPr id="6" name="5 Conector recto de flecha">
            <a:extLst>
              <a:ext uri="{FF2B5EF4-FFF2-40B4-BE49-F238E27FC236}">
                <a16:creationId xmlns:a16="http://schemas.microsoft.com/office/drawing/2014/main" id="{D9301C77-38DA-439C-8E2B-8C48679AB16A}"/>
              </a:ext>
            </a:extLst>
          </p:cNvPr>
          <p:cNvCxnSpPr>
            <a:stCxn id="12292" idx="1"/>
          </p:cNvCxnSpPr>
          <p:nvPr/>
        </p:nvCxnSpPr>
        <p:spPr>
          <a:xfrm flipH="1">
            <a:off x="7680326" y="4060826"/>
            <a:ext cx="1008063" cy="15875"/>
          </a:xfrm>
          <a:prstGeom prst="straightConnector1">
            <a:avLst/>
          </a:prstGeom>
          <a:ln w="38100">
            <a:solidFill>
              <a:schemeClr val="tx2"/>
            </a:solidFill>
            <a:tailEnd type="arrow"/>
          </a:ln>
        </p:spPr>
        <p:style>
          <a:lnRef idx="1">
            <a:schemeClr val="accent1"/>
          </a:lnRef>
          <a:fillRef idx="0">
            <a:schemeClr val="accent1"/>
          </a:fillRef>
          <a:effectRef idx="0">
            <a:schemeClr val="accent1"/>
          </a:effectRef>
          <a:fontRef idx="minor">
            <a:schemeClr val="tx1"/>
          </a:fontRef>
        </p:style>
      </p:cxnSp>
      <p:sp>
        <p:nvSpPr>
          <p:cNvPr id="12294" name="7 CuadroTexto">
            <a:extLst>
              <a:ext uri="{FF2B5EF4-FFF2-40B4-BE49-F238E27FC236}">
                <a16:creationId xmlns:a16="http://schemas.microsoft.com/office/drawing/2014/main" id="{C3DCB36D-318F-48B1-800E-023C0CAD5FBB}"/>
              </a:ext>
            </a:extLst>
          </p:cNvPr>
          <p:cNvSpPr txBox="1">
            <a:spLocks noChangeArrowheads="1"/>
          </p:cNvSpPr>
          <p:nvPr/>
        </p:nvSpPr>
        <p:spPr bwMode="auto">
          <a:xfrm>
            <a:off x="4583113" y="6237289"/>
            <a:ext cx="1657350" cy="369887"/>
          </a:xfrm>
          <a:prstGeom prst="rect">
            <a:avLst/>
          </a:prstGeom>
          <a:noFill/>
          <a:ln w="9525">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hlink"/>
              </a:buClr>
              <a:buSzPct val="90000"/>
              <a:buFont typeface="Wingdings" panose="05000000000000000000" pitchFamily="2" charset="2"/>
              <a:buBlip>
                <a:blip r:embed="rId2"/>
              </a:buBlip>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accent2"/>
              </a:buClr>
              <a:buSzPct val="90000"/>
              <a:buFont typeface="Wingdings" panose="05000000000000000000" pitchFamily="2" charset="2"/>
              <a:buBlip>
                <a:blip r:embed="rId3"/>
              </a:buBlip>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9pPr>
          </a:lstStyle>
          <a:p>
            <a:pPr eaLnBrk="1" hangingPunct="1">
              <a:spcBef>
                <a:spcPct val="0"/>
              </a:spcBef>
              <a:buClrTx/>
              <a:buSzTx/>
              <a:buFontTx/>
              <a:buNone/>
            </a:pPr>
            <a:r>
              <a:rPr lang="es-CL" altLang="es-CL" sz="1800"/>
              <a:t>Mercurio</a:t>
            </a:r>
          </a:p>
        </p:txBody>
      </p:sp>
      <p:cxnSp>
        <p:nvCxnSpPr>
          <p:cNvPr id="12" name="11 Conector recto de flecha">
            <a:extLst>
              <a:ext uri="{FF2B5EF4-FFF2-40B4-BE49-F238E27FC236}">
                <a16:creationId xmlns:a16="http://schemas.microsoft.com/office/drawing/2014/main" id="{A9240E68-2AC2-4981-89EC-F90CB85A1587}"/>
              </a:ext>
            </a:extLst>
          </p:cNvPr>
          <p:cNvCxnSpPr>
            <a:stCxn id="12294" idx="0"/>
          </p:cNvCxnSpPr>
          <p:nvPr/>
        </p:nvCxnSpPr>
        <p:spPr>
          <a:xfrm flipH="1" flipV="1">
            <a:off x="5303838" y="5805488"/>
            <a:ext cx="107950" cy="431800"/>
          </a:xfrm>
          <a:prstGeom prst="straightConnector1">
            <a:avLst/>
          </a:prstGeom>
          <a:ln w="38100">
            <a:solidFill>
              <a:schemeClr val="tx2"/>
            </a:solidFill>
            <a:tailEnd type="arrow"/>
          </a:ln>
        </p:spPr>
        <p:style>
          <a:lnRef idx="1">
            <a:schemeClr val="accent1"/>
          </a:lnRef>
          <a:fillRef idx="0">
            <a:schemeClr val="accent1"/>
          </a:fillRef>
          <a:effectRef idx="0">
            <a:schemeClr val="accent1"/>
          </a:effectRef>
          <a:fontRef idx="minor">
            <a:schemeClr val="tx1"/>
          </a:fontRef>
        </p:style>
      </p:cxnSp>
      <p:sp>
        <p:nvSpPr>
          <p:cNvPr id="8" name="1 CuadroTexto">
            <a:extLst>
              <a:ext uri="{FF2B5EF4-FFF2-40B4-BE49-F238E27FC236}">
                <a16:creationId xmlns:a16="http://schemas.microsoft.com/office/drawing/2014/main" id="{E64F67EB-440C-4214-B0F2-81369E488492}"/>
              </a:ext>
            </a:extLst>
          </p:cNvPr>
          <p:cNvSpPr txBox="1">
            <a:spLocks noChangeArrowheads="1"/>
          </p:cNvSpPr>
          <p:nvPr/>
        </p:nvSpPr>
        <p:spPr bwMode="auto">
          <a:xfrm>
            <a:off x="208671" y="344046"/>
            <a:ext cx="11774658" cy="646331"/>
          </a:xfrm>
          <a:prstGeom prst="rect">
            <a:avLst/>
          </a:prstGeom>
          <a:gradFill flip="none" rotWithShape="1">
            <a:gsLst>
              <a:gs pos="0">
                <a:schemeClr val="bg2">
                  <a:lumMod val="60000"/>
                  <a:lumOff val="40000"/>
                  <a:shade val="30000"/>
                  <a:satMod val="115000"/>
                </a:schemeClr>
              </a:gs>
              <a:gs pos="50000">
                <a:schemeClr val="bg2">
                  <a:lumMod val="60000"/>
                  <a:lumOff val="40000"/>
                  <a:shade val="67500"/>
                  <a:satMod val="115000"/>
                </a:schemeClr>
              </a:gs>
              <a:gs pos="100000">
                <a:schemeClr val="bg2">
                  <a:lumMod val="60000"/>
                  <a:lumOff val="40000"/>
                  <a:shade val="100000"/>
                  <a:satMod val="115000"/>
                </a:schemeClr>
              </a:gs>
            </a:gsLst>
            <a:lin ang="16200000" scaled="1"/>
            <a:tileRect/>
          </a:gradFill>
          <a:ln>
            <a:noFill/>
          </a:ln>
        </p:spPr>
        <p:txBody>
          <a:bodyPr wrap="square">
            <a:spAutoFit/>
          </a:bodyPr>
          <a:lstStyle>
            <a:lvl1pPr>
              <a:spcBef>
                <a:spcPct val="20000"/>
              </a:spcBef>
              <a:buClr>
                <a:schemeClr val="hlink"/>
              </a:buClr>
              <a:buSzPct val="90000"/>
              <a:buFont typeface="Wingdings" panose="05000000000000000000" pitchFamily="2" charset="2"/>
              <a:buBlip>
                <a:blip r:embed="rId2"/>
              </a:buBlip>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accent2"/>
              </a:buClr>
              <a:buSzPct val="90000"/>
              <a:buFont typeface="Wingdings" panose="05000000000000000000" pitchFamily="2" charset="2"/>
              <a:buBlip>
                <a:blip r:embed="rId3"/>
              </a:buBlip>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9pPr>
          </a:lstStyle>
          <a:p>
            <a:pPr algn="ctr" eaLnBrk="1" hangingPunct="1">
              <a:spcBef>
                <a:spcPct val="0"/>
              </a:spcBef>
              <a:buClrTx/>
              <a:buSzTx/>
              <a:buFontTx/>
              <a:buNone/>
            </a:pPr>
            <a:r>
              <a:rPr lang="es-CL" altLang="es-CL" sz="3600" dirty="0"/>
              <a:t>Presión de un gas</a:t>
            </a:r>
          </a:p>
        </p:txBody>
      </p: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amask">
  <a:themeElements>
    <a:clrScheme name="Damask">
      <a:dk1>
        <a:sysClr val="windowText" lastClr="000000"/>
      </a:dk1>
      <a:lt1>
        <a:sysClr val="window" lastClr="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Damask">
      <a:majorFont>
        <a:latin typeface="Bookman Old Style" panose="02050604050505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name="Damask" id="{F9A299A0-33D0-4E0F-9F3F-7163E3744208}" vid="{746EEEEA-FB6A-406B-B510-531588D54811}"/>
    </a:ext>
  </a:extLst>
</a:theme>
</file>

<file path=docProps/app.xml><?xml version="1.0" encoding="utf-8"?>
<Properties xmlns="http://schemas.openxmlformats.org/officeDocument/2006/extended-properties" xmlns:vt="http://schemas.openxmlformats.org/officeDocument/2006/docPropsVTypes">
  <Template>TM04033921[[fn=Damask]]</Template>
  <TotalTime>1383</TotalTime>
  <Words>3795</Words>
  <Application>Microsoft Office PowerPoint</Application>
  <PresentationFormat>Widescreen</PresentationFormat>
  <Paragraphs>257</Paragraphs>
  <Slides>50</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50</vt:i4>
      </vt:variant>
    </vt:vector>
  </HeadingPairs>
  <TitlesOfParts>
    <vt:vector size="57" baseType="lpstr">
      <vt:lpstr>Arial</vt:lpstr>
      <vt:lpstr>Bookman Old Style</vt:lpstr>
      <vt:lpstr>Brush Script MT</vt:lpstr>
      <vt:lpstr>Cambria Math</vt:lpstr>
      <vt:lpstr>Rockwell</vt:lpstr>
      <vt:lpstr>Wingdings</vt:lpstr>
      <vt:lpstr>Damask</vt:lpstr>
      <vt:lpstr>Gases y líquidos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Gases y líquidos 530.007</dc:title>
  <dc:creator>Carla Beatriz Muñoz Vega</dc:creator>
  <cp:lastModifiedBy>Carla Beatriz Muñoz Vega</cp:lastModifiedBy>
  <cp:revision>12</cp:revision>
  <dcterms:created xsi:type="dcterms:W3CDTF">2021-04-14T20:45:04Z</dcterms:created>
  <dcterms:modified xsi:type="dcterms:W3CDTF">2021-05-19T16:51:34Z</dcterms:modified>
</cp:coreProperties>
</file>